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545340" r:id="rId1"/>
    <p:sldMasterId id="2147552970" r:id="rId2"/>
    <p:sldMasterId id="2147560810" r:id="rId3"/>
    <p:sldMasterId id="2147569906" r:id="rId4"/>
    <p:sldMasterId id="2147569918" r:id="rId5"/>
    <p:sldMasterId id="2147569966" r:id="rId6"/>
    <p:sldMasterId id="2147569978" r:id="rId7"/>
    <p:sldMasterId id="2147570002" r:id="rId8"/>
    <p:sldMasterId id="2147570026" r:id="rId9"/>
    <p:sldMasterId id="2147571732" r:id="rId10"/>
    <p:sldMasterId id="2147576570" r:id="rId11"/>
    <p:sldMasterId id="2147581872" r:id="rId12"/>
    <p:sldMasterId id="2147617103" r:id="rId13"/>
    <p:sldMasterId id="2147638203" r:id="rId14"/>
    <p:sldMasterId id="2147638215" r:id="rId15"/>
    <p:sldMasterId id="2147639738" r:id="rId16"/>
    <p:sldMasterId id="2147641338" r:id="rId17"/>
    <p:sldMasterId id="2147644378" r:id="rId18"/>
    <p:sldMasterId id="2147647450" r:id="rId19"/>
    <p:sldMasterId id="2147647462" r:id="rId20"/>
    <p:sldMasterId id="2147647474" r:id="rId21"/>
    <p:sldMasterId id="2147662351" r:id="rId22"/>
    <p:sldMasterId id="2147662399" r:id="rId23"/>
    <p:sldMasterId id="2147668028" r:id="rId24"/>
    <p:sldMasterId id="2147668040" r:id="rId25"/>
    <p:sldMasterId id="2147674000" r:id="rId26"/>
    <p:sldMasterId id="2147685510" r:id="rId27"/>
    <p:sldMasterId id="2147689100" r:id="rId28"/>
    <p:sldMasterId id="2147689124" r:id="rId29"/>
    <p:sldMasterId id="2147690970" r:id="rId30"/>
    <p:sldMasterId id="2147691032" r:id="rId31"/>
    <p:sldMasterId id="2147695922" r:id="rId32"/>
    <p:sldMasterId id="2147699243" r:id="rId33"/>
    <p:sldMasterId id="2147702489" r:id="rId34"/>
    <p:sldMasterId id="2147702501" r:id="rId35"/>
    <p:sldMasterId id="2147703964" r:id="rId36"/>
  </p:sldMasterIdLst>
  <p:notesMasterIdLst>
    <p:notesMasterId r:id="rId102"/>
  </p:notesMasterIdLst>
  <p:handoutMasterIdLst>
    <p:handoutMasterId r:id="rId103"/>
  </p:handoutMasterIdLst>
  <p:sldIdLst>
    <p:sldId id="3831" r:id="rId37"/>
    <p:sldId id="3610" r:id="rId38"/>
    <p:sldId id="3790" r:id="rId39"/>
    <p:sldId id="3406" r:id="rId40"/>
    <p:sldId id="3413" r:id="rId41"/>
    <p:sldId id="3416" r:id="rId42"/>
    <p:sldId id="3419" r:id="rId43"/>
    <p:sldId id="3420" r:id="rId44"/>
    <p:sldId id="3459" r:id="rId45"/>
    <p:sldId id="3811" r:id="rId46"/>
    <p:sldId id="3833" r:id="rId47"/>
    <p:sldId id="3808" r:id="rId48"/>
    <p:sldId id="3807" r:id="rId49"/>
    <p:sldId id="3797" r:id="rId50"/>
    <p:sldId id="3794" r:id="rId51"/>
    <p:sldId id="3793" r:id="rId52"/>
    <p:sldId id="3827" r:id="rId53"/>
    <p:sldId id="3828" r:id="rId54"/>
    <p:sldId id="3792" r:id="rId55"/>
    <p:sldId id="3795" r:id="rId56"/>
    <p:sldId id="3824" r:id="rId57"/>
    <p:sldId id="3796" r:id="rId58"/>
    <p:sldId id="3829" r:id="rId59"/>
    <p:sldId id="3425" r:id="rId60"/>
    <p:sldId id="3809" r:id="rId61"/>
    <p:sldId id="3789" r:id="rId62"/>
    <p:sldId id="3722" r:id="rId63"/>
    <p:sldId id="3813" r:id="rId64"/>
    <p:sldId id="3628" r:id="rId65"/>
    <p:sldId id="3666" r:id="rId66"/>
    <p:sldId id="3603" r:id="rId67"/>
    <p:sldId id="3826" r:id="rId68"/>
    <p:sldId id="3604" r:id="rId69"/>
    <p:sldId id="3605" r:id="rId70"/>
    <p:sldId id="3606" r:id="rId71"/>
    <p:sldId id="3589" r:id="rId72"/>
    <p:sldId id="3682" r:id="rId73"/>
    <p:sldId id="3830" r:id="rId74"/>
    <p:sldId id="3294" r:id="rId75"/>
    <p:sldId id="3565" r:id="rId76"/>
    <p:sldId id="3743" r:id="rId77"/>
    <p:sldId id="3709" r:id="rId78"/>
    <p:sldId id="3782" r:id="rId79"/>
    <p:sldId id="3412" r:id="rId80"/>
    <p:sldId id="3764" r:id="rId81"/>
    <p:sldId id="3726" r:id="rId82"/>
    <p:sldId id="3597" r:id="rId83"/>
    <p:sldId id="3609" r:id="rId84"/>
    <p:sldId id="3593" r:id="rId85"/>
    <p:sldId id="3812" r:id="rId86"/>
    <p:sldId id="3601" r:id="rId87"/>
    <p:sldId id="3600" r:id="rId88"/>
    <p:sldId id="3713" r:id="rId89"/>
    <p:sldId id="3715" r:id="rId90"/>
    <p:sldId id="3719" r:id="rId91"/>
    <p:sldId id="3778" r:id="rId92"/>
    <p:sldId id="3810" r:id="rId93"/>
    <p:sldId id="3731" r:id="rId94"/>
    <p:sldId id="3814" r:id="rId95"/>
    <p:sldId id="3802" r:id="rId96"/>
    <p:sldId id="3686" r:id="rId97"/>
    <p:sldId id="3837" r:id="rId98"/>
    <p:sldId id="3763" r:id="rId99"/>
    <p:sldId id="3832" r:id="rId100"/>
    <p:sldId id="3799" r:id="rId101"/>
  </p:sldIdLst>
  <p:sldSz cx="9144000" cy="6858000" type="screen4x3"/>
  <p:notesSz cx="7315200" cy="9601200"/>
  <p:defaultTextStyle>
    <a:defPPr>
      <a:defRPr lang="en-US"/>
    </a:defPPr>
    <a:lvl1pPr algn="l" rtl="0" eaLnBrk="0" fontAlgn="base" hangingPunct="0">
      <a:spcBef>
        <a:spcPct val="0"/>
      </a:spcBef>
      <a:spcAft>
        <a:spcPct val="0"/>
      </a:spcAft>
      <a:defRPr sz="2800" b="1" kern="1200">
        <a:solidFill>
          <a:srgbClr val="FF0C0F"/>
        </a:solidFill>
        <a:latin typeface="Arial" pitchFamily="34" charset="0"/>
        <a:ea typeface="ＭＳ Ｐゴシック" pitchFamily="34" charset="-128"/>
        <a:cs typeface="+mn-cs"/>
      </a:defRPr>
    </a:lvl1pPr>
    <a:lvl2pPr marL="455613" indent="1588" algn="l" rtl="0" eaLnBrk="0" fontAlgn="base" hangingPunct="0">
      <a:spcBef>
        <a:spcPct val="0"/>
      </a:spcBef>
      <a:spcAft>
        <a:spcPct val="0"/>
      </a:spcAft>
      <a:defRPr sz="2800" b="1" kern="1200">
        <a:solidFill>
          <a:srgbClr val="FF0C0F"/>
        </a:solidFill>
        <a:latin typeface="Arial" pitchFamily="34" charset="0"/>
        <a:ea typeface="ＭＳ Ｐゴシック" pitchFamily="34" charset="-128"/>
        <a:cs typeface="+mn-cs"/>
      </a:defRPr>
    </a:lvl2pPr>
    <a:lvl3pPr marL="912813" indent="1588" algn="l" rtl="0" eaLnBrk="0" fontAlgn="base" hangingPunct="0">
      <a:spcBef>
        <a:spcPct val="0"/>
      </a:spcBef>
      <a:spcAft>
        <a:spcPct val="0"/>
      </a:spcAft>
      <a:defRPr sz="2800" b="1" kern="1200">
        <a:solidFill>
          <a:srgbClr val="FF0C0F"/>
        </a:solidFill>
        <a:latin typeface="Arial" pitchFamily="34" charset="0"/>
        <a:ea typeface="ＭＳ Ｐゴシック" pitchFamily="34" charset="-128"/>
        <a:cs typeface="+mn-cs"/>
      </a:defRPr>
    </a:lvl3pPr>
    <a:lvl4pPr marL="1370013" indent="1588" algn="l" rtl="0" eaLnBrk="0" fontAlgn="base" hangingPunct="0">
      <a:spcBef>
        <a:spcPct val="0"/>
      </a:spcBef>
      <a:spcAft>
        <a:spcPct val="0"/>
      </a:spcAft>
      <a:defRPr sz="2800" b="1" kern="1200">
        <a:solidFill>
          <a:srgbClr val="FF0C0F"/>
        </a:solidFill>
        <a:latin typeface="Arial" pitchFamily="34" charset="0"/>
        <a:ea typeface="ＭＳ Ｐゴシック" pitchFamily="34" charset="-128"/>
        <a:cs typeface="+mn-cs"/>
      </a:defRPr>
    </a:lvl4pPr>
    <a:lvl5pPr marL="1825625" indent="3175" algn="l" rtl="0" eaLnBrk="0" fontAlgn="base" hangingPunct="0">
      <a:spcBef>
        <a:spcPct val="0"/>
      </a:spcBef>
      <a:spcAft>
        <a:spcPct val="0"/>
      </a:spcAft>
      <a:defRPr sz="2800" b="1" kern="1200">
        <a:solidFill>
          <a:srgbClr val="FF0C0F"/>
        </a:solidFill>
        <a:latin typeface="Arial" pitchFamily="34" charset="0"/>
        <a:ea typeface="ＭＳ Ｐゴシック" pitchFamily="34" charset="-128"/>
        <a:cs typeface="+mn-cs"/>
      </a:defRPr>
    </a:lvl5pPr>
    <a:lvl6pPr marL="2286000" algn="l" defTabSz="914400" rtl="0" eaLnBrk="1" latinLnBrk="0" hangingPunct="1">
      <a:defRPr sz="2800" b="1" kern="1200">
        <a:solidFill>
          <a:srgbClr val="FF0C0F"/>
        </a:solidFill>
        <a:latin typeface="Arial" pitchFamily="34" charset="0"/>
        <a:ea typeface="ＭＳ Ｐゴシック" pitchFamily="34" charset="-128"/>
        <a:cs typeface="+mn-cs"/>
      </a:defRPr>
    </a:lvl6pPr>
    <a:lvl7pPr marL="2743200" algn="l" defTabSz="914400" rtl="0" eaLnBrk="1" latinLnBrk="0" hangingPunct="1">
      <a:defRPr sz="2800" b="1" kern="1200">
        <a:solidFill>
          <a:srgbClr val="FF0C0F"/>
        </a:solidFill>
        <a:latin typeface="Arial" pitchFamily="34" charset="0"/>
        <a:ea typeface="ＭＳ Ｐゴシック" pitchFamily="34" charset="-128"/>
        <a:cs typeface="+mn-cs"/>
      </a:defRPr>
    </a:lvl7pPr>
    <a:lvl8pPr marL="3200400" algn="l" defTabSz="914400" rtl="0" eaLnBrk="1" latinLnBrk="0" hangingPunct="1">
      <a:defRPr sz="2800" b="1" kern="1200">
        <a:solidFill>
          <a:srgbClr val="FF0C0F"/>
        </a:solidFill>
        <a:latin typeface="Arial" pitchFamily="34" charset="0"/>
        <a:ea typeface="ＭＳ Ｐゴシック" pitchFamily="34" charset="-128"/>
        <a:cs typeface="+mn-cs"/>
      </a:defRPr>
    </a:lvl8pPr>
    <a:lvl9pPr marL="3657600" algn="l" defTabSz="914400" rtl="0" eaLnBrk="1" latinLnBrk="0" hangingPunct="1">
      <a:defRPr sz="2800" b="1" kern="1200">
        <a:solidFill>
          <a:srgbClr val="FF0C0F"/>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0000FF"/>
    <a:srgbClr val="1A1FF2"/>
    <a:srgbClr val="008000"/>
    <a:srgbClr val="000099"/>
    <a:srgbClr val="800000"/>
    <a:srgbClr val="FF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24" y="4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157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66" Type="http://schemas.openxmlformats.org/officeDocument/2006/relationships/slide" Target="slides/slide30.xml"/><Relationship Id="rId74" Type="http://schemas.openxmlformats.org/officeDocument/2006/relationships/slide" Target="slides/slide38.xml"/><Relationship Id="rId79" Type="http://schemas.openxmlformats.org/officeDocument/2006/relationships/slide" Target="slides/slide43.xml"/><Relationship Id="rId87" Type="http://schemas.openxmlformats.org/officeDocument/2006/relationships/slide" Target="slides/slide51.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5.xml"/><Relationship Id="rId82" Type="http://schemas.openxmlformats.org/officeDocument/2006/relationships/slide" Target="slides/slide46.xml"/><Relationship Id="rId90" Type="http://schemas.openxmlformats.org/officeDocument/2006/relationships/slide" Target="slides/slide54.xml"/><Relationship Id="rId95"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defTabSz="947738">
              <a:defRPr sz="1200"/>
            </a:lvl1pPr>
          </a:lstStyle>
          <a:p>
            <a:endParaRPr lang="it-IT"/>
          </a:p>
        </p:txBody>
      </p:sp>
      <p:sp>
        <p:nvSpPr>
          <p:cNvPr id="332803"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defTabSz="947738">
              <a:defRPr sz="1200"/>
            </a:lvl1pPr>
          </a:lstStyle>
          <a:p>
            <a:fld id="{5D0FC4B0-8A35-4C76-A480-8F644D068FF7}" type="datetime1">
              <a:rPr lang="en-US"/>
              <a:pPr/>
              <a:t>5/9/2013</a:t>
            </a:fld>
            <a:endParaRPr lang="en-US"/>
          </a:p>
        </p:txBody>
      </p:sp>
      <p:sp>
        <p:nvSpPr>
          <p:cNvPr id="332804"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defTabSz="947738">
              <a:defRPr sz="1200"/>
            </a:lvl1pPr>
          </a:lstStyle>
          <a:p>
            <a:endParaRPr lang="it-IT"/>
          </a:p>
        </p:txBody>
      </p:sp>
      <p:sp>
        <p:nvSpPr>
          <p:cNvPr id="332805"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defTabSz="947738">
              <a:defRPr sz="1200"/>
            </a:lvl1pPr>
          </a:lstStyle>
          <a:p>
            <a:fld id="{18DBC9BB-BBBD-4D9C-8FCE-AC10AAFAAC66}" type="slidenum">
              <a:rPr lang="en-US"/>
              <a:pPr/>
              <a:t>‹N›</a:t>
            </a:fld>
            <a:endParaRPr lang="en-US"/>
          </a:p>
        </p:txBody>
      </p:sp>
    </p:spTree>
    <p:extLst>
      <p:ext uri="{BB962C8B-B14F-4D97-AF65-F5344CB8AC3E}">
        <p14:creationId xmlns:p14="http://schemas.microsoft.com/office/powerpoint/2010/main" val="272592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6639" tIns="48320" rIns="96639" bIns="48320" numCol="1" anchor="t" anchorCtr="0" compatLnSpc="1">
            <a:prstTxWarp prst="textNoShape">
              <a:avLst/>
            </a:prstTxWarp>
          </a:bodyPr>
          <a:lstStyle>
            <a:lvl1pPr defTabSz="966788">
              <a:defRPr sz="1200" b="0">
                <a:solidFill>
                  <a:schemeClr val="tx1"/>
                </a:solidFill>
              </a:defRPr>
            </a:lvl1pPr>
          </a:lstStyle>
          <a:p>
            <a:endParaRPr lang="it-IT"/>
          </a:p>
        </p:txBody>
      </p:sp>
      <p:sp>
        <p:nvSpPr>
          <p:cNvPr id="5123" name="Rectangle 3"/>
          <p:cNvSpPr>
            <a:spLocks noGrp="1" noChangeArrowheads="1"/>
          </p:cNvSpPr>
          <p:nvPr>
            <p:ph type="dt" idx="1"/>
          </p:nvPr>
        </p:nvSpPr>
        <p:spPr bwMode="auto">
          <a:xfrm>
            <a:off x="4144963" y="0"/>
            <a:ext cx="3170237" cy="481013"/>
          </a:xfrm>
          <a:prstGeom prst="rect">
            <a:avLst/>
          </a:prstGeom>
          <a:noFill/>
          <a:ln w="9525">
            <a:noFill/>
            <a:miter lim="800000"/>
            <a:headEnd/>
            <a:tailEnd/>
          </a:ln>
        </p:spPr>
        <p:txBody>
          <a:bodyPr vert="horz" wrap="square" lIns="96639" tIns="48320" rIns="96639" bIns="48320" numCol="1" anchor="t" anchorCtr="0" compatLnSpc="1">
            <a:prstTxWarp prst="textNoShape">
              <a:avLst/>
            </a:prstTxWarp>
          </a:bodyPr>
          <a:lstStyle>
            <a:lvl1pPr algn="r" defTabSz="966788">
              <a:defRPr sz="1200" b="0">
                <a:solidFill>
                  <a:schemeClr val="tx1"/>
                </a:solidFill>
              </a:defRPr>
            </a:lvl1pPr>
          </a:lstStyle>
          <a:p>
            <a:endParaRPr lang="it-IT"/>
          </a:p>
        </p:txBody>
      </p:sp>
      <p:sp>
        <p:nvSpPr>
          <p:cNvPr id="49459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76313" y="4560888"/>
            <a:ext cx="5362575" cy="4321175"/>
          </a:xfrm>
          <a:prstGeom prst="rect">
            <a:avLst/>
          </a:prstGeom>
          <a:noFill/>
          <a:ln w="9525">
            <a:noFill/>
            <a:miter lim="800000"/>
            <a:headEnd/>
            <a:tailEnd/>
          </a:ln>
        </p:spPr>
        <p:txBody>
          <a:bodyPr vert="horz" wrap="square" lIns="96639" tIns="48320" rIns="96639" bIns="483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p:spPr>
        <p:txBody>
          <a:bodyPr vert="horz" wrap="square" lIns="96639" tIns="48320" rIns="96639" bIns="48320" numCol="1" anchor="b" anchorCtr="0" compatLnSpc="1">
            <a:prstTxWarp prst="textNoShape">
              <a:avLst/>
            </a:prstTxWarp>
          </a:bodyPr>
          <a:lstStyle>
            <a:lvl1pPr defTabSz="966788">
              <a:defRPr sz="1200" b="0">
                <a:solidFill>
                  <a:schemeClr val="tx1"/>
                </a:solidFill>
              </a:defRPr>
            </a:lvl1pPr>
          </a:lstStyle>
          <a:p>
            <a:endParaRPr lang="it-IT"/>
          </a:p>
        </p:txBody>
      </p:sp>
      <p:sp>
        <p:nvSpPr>
          <p:cNvPr id="5127"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p:spPr>
        <p:txBody>
          <a:bodyPr vert="horz" wrap="square" lIns="96639" tIns="48320" rIns="96639" bIns="48320" numCol="1" anchor="b" anchorCtr="0" compatLnSpc="1">
            <a:prstTxWarp prst="textNoShape">
              <a:avLst/>
            </a:prstTxWarp>
          </a:bodyPr>
          <a:lstStyle>
            <a:lvl1pPr algn="r" defTabSz="966788">
              <a:defRPr sz="1200" b="0">
                <a:solidFill>
                  <a:schemeClr val="tx1"/>
                </a:solidFill>
              </a:defRPr>
            </a:lvl1pPr>
          </a:lstStyle>
          <a:p>
            <a:fld id="{C7FC1C62-3DE6-48DB-9E63-B9A03D639561}" type="slidenum">
              <a:rPr lang="en-US"/>
              <a:pPr/>
              <a:t>‹N›</a:t>
            </a:fld>
            <a:endParaRPr lang="en-US"/>
          </a:p>
        </p:txBody>
      </p:sp>
    </p:spTree>
    <p:extLst>
      <p:ext uri="{BB962C8B-B14F-4D97-AF65-F5344CB8AC3E}">
        <p14:creationId xmlns:p14="http://schemas.microsoft.com/office/powerpoint/2010/main" val="1823986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80"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1" charset="-128"/>
      </a:defRPr>
    </a:lvl2pPr>
    <a:lvl3pPr marL="912813"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1" charset="-128"/>
      </a:defRPr>
    </a:lvl3pPr>
    <a:lvl4pPr marL="1370013"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1" charset="-128"/>
      </a:defRPr>
    </a:lvl4pPr>
    <a:lvl5pPr marL="1825625"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pitchFamily="1" charset="-128"/>
      </a:defRPr>
    </a:lvl5pPr>
    <a:lvl6pPr marL="2283739" algn="l" defTabSz="913496" rtl="0" eaLnBrk="1" latinLnBrk="0" hangingPunct="1">
      <a:defRPr sz="1200" kern="1200">
        <a:solidFill>
          <a:schemeClr val="tx1"/>
        </a:solidFill>
        <a:latin typeface="+mn-lt"/>
        <a:ea typeface="+mn-ea"/>
        <a:cs typeface="+mn-cs"/>
      </a:defRPr>
    </a:lvl6pPr>
    <a:lvl7pPr marL="2740488" algn="l" defTabSz="913496" rtl="0" eaLnBrk="1" latinLnBrk="0" hangingPunct="1">
      <a:defRPr sz="1200" kern="1200">
        <a:solidFill>
          <a:schemeClr val="tx1"/>
        </a:solidFill>
        <a:latin typeface="+mn-lt"/>
        <a:ea typeface="+mn-ea"/>
        <a:cs typeface="+mn-cs"/>
      </a:defRPr>
    </a:lvl7pPr>
    <a:lvl8pPr marL="3197235" algn="l" defTabSz="913496" rtl="0" eaLnBrk="1" latinLnBrk="0" hangingPunct="1">
      <a:defRPr sz="1200" kern="1200">
        <a:solidFill>
          <a:schemeClr val="tx1"/>
        </a:solidFill>
        <a:latin typeface="+mn-lt"/>
        <a:ea typeface="+mn-ea"/>
        <a:cs typeface="+mn-cs"/>
      </a:defRPr>
    </a:lvl8pPr>
    <a:lvl9pPr marL="3653984" algn="l" defTabSz="9134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spect="1" noChangeArrowheads="1" noTextEdit="1"/>
          </p:cNvSpPr>
          <p:nvPr>
            <p:ph type="sldImg"/>
          </p:nvPr>
        </p:nvSpPr>
        <p:spPr>
          <a:xfrm>
            <a:off x="1257300" y="720725"/>
            <a:ext cx="4800600" cy="3600450"/>
          </a:xfrm>
          <a:ln/>
        </p:spPr>
      </p:sp>
      <p:sp>
        <p:nvSpPr>
          <p:cNvPr id="49664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59275701-2DBD-44F1-B21C-9AA760C1069F}" type="slidenum">
              <a:rPr lang="it-IT" sz="1300" b="0">
                <a:solidFill>
                  <a:schemeClr val="tx1"/>
                </a:solidFill>
              </a:rPr>
              <a:pPr eaLnBrk="1" hangingPunct="1"/>
              <a:t>16</a:t>
            </a:fld>
            <a:endParaRPr lang="it-IT" sz="1300" b="0">
              <a:solidFill>
                <a:schemeClr val="tx1"/>
              </a:solidFill>
            </a:endParaRPr>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Overlap</a:t>
            </a:r>
          </a:p>
          <a:p>
            <a:pPr eaLnBrk="1" hangingPunct="1"/>
            <a:r>
              <a:rPr lang="en-US" smtClean="0">
                <a:latin typeface="Arial" pitchFamily="34" charset="0"/>
              </a:rPr>
              <a:t>Redundancy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D8483D40-38BB-4BFC-9C3C-49C62ADF6093}" type="slidenum">
              <a:rPr lang="it-IT" sz="1300" b="0">
                <a:solidFill>
                  <a:schemeClr val="tx1"/>
                </a:solidFill>
              </a:rPr>
              <a:pPr eaLnBrk="1" hangingPunct="1"/>
              <a:t>17</a:t>
            </a:fld>
            <a:endParaRPr lang="it-IT" sz="1300" b="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E01C5134-3E08-43E5-86D6-9E1814AE3595}" type="slidenum">
              <a:rPr lang="it-IT" sz="1300" b="0">
                <a:solidFill>
                  <a:schemeClr val="tx1"/>
                </a:solidFill>
              </a:rPr>
              <a:pPr eaLnBrk="1" hangingPunct="1"/>
              <a:t>18</a:t>
            </a:fld>
            <a:endParaRPr lang="it-IT" sz="1300" b="0">
              <a:solidFill>
                <a:schemeClr val="tx1"/>
              </a:solidFill>
            </a:endParaRPr>
          </a:p>
        </p:txBody>
      </p:sp>
      <p:sp>
        <p:nvSpPr>
          <p:cNvPr id="525315" name="Rectangle 2"/>
          <p:cNvSpPr>
            <a:spLocks noGrp="1" noRot="1" noChangeAspect="1" noChangeArrowheads="1"/>
          </p:cNvSpPr>
          <p:nvPr>
            <p:ph type="sldImg"/>
          </p:nvPr>
        </p:nvSpPr>
        <p:spPr>
          <a:solidFill>
            <a:srgbClr val="FFFFFF"/>
          </a:solidFill>
          <a:ln/>
        </p:spPr>
      </p:sp>
      <p:sp>
        <p:nvSpPr>
          <p:cNvPr id="525316" name="Rectangle 3"/>
          <p:cNvSpPr>
            <a:spLocks noGrp="1" noChangeArrowheads="1"/>
          </p:cNvSpPr>
          <p:nvPr>
            <p:ph type="body" idx="1"/>
          </p:nvPr>
        </p:nvSpPr>
        <p:spPr>
          <a:solidFill>
            <a:srgbClr val="FFFFFF"/>
          </a:solidFill>
          <a:ln>
            <a:solidFill>
              <a:srgbClr val="000000"/>
            </a:solidFill>
          </a:ln>
        </p:spPr>
        <p:txBody>
          <a:bodyPr/>
          <a:lstStyle/>
          <a:p>
            <a:endParaRPr lang="it-IT"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0B19867D-F50B-400E-82BD-EC65778B1340}" type="slidenum">
              <a:rPr lang="it-IT" sz="1300" b="0">
                <a:solidFill>
                  <a:schemeClr val="tx1"/>
                </a:solidFill>
              </a:rPr>
              <a:pPr eaLnBrk="1" hangingPunct="1"/>
              <a:t>19</a:t>
            </a:fld>
            <a:endParaRPr lang="it-IT" sz="1300" b="0">
              <a:solidFill>
                <a:schemeClr val="tx1"/>
              </a:solidFill>
            </a:endParaRPr>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3B349FFE-2DE7-43E4-9B78-C251626A9A0E}" type="slidenum">
              <a:rPr lang="it-IT" sz="1300" b="0">
                <a:solidFill>
                  <a:schemeClr val="tx1"/>
                </a:solidFill>
              </a:rPr>
              <a:pPr eaLnBrk="1" hangingPunct="1"/>
              <a:t>20</a:t>
            </a:fld>
            <a:endParaRPr lang="it-IT" sz="1300" b="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96" tIns="48298" rIns="96596" bIns="48298"/>
          <a:lstStyle/>
          <a:p>
            <a:endParaRPr lang="it-IT"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Rot="1" noChangeAspect="1" noChangeArrowheads="1" noTextEdit="1"/>
          </p:cNvSpPr>
          <p:nvPr>
            <p:ph type="sldImg"/>
          </p:nvPr>
        </p:nvSpPr>
        <p:spPr>
          <a:xfrm>
            <a:off x="1257300" y="720725"/>
            <a:ext cx="4800600" cy="3600450"/>
          </a:xfrm>
          <a:ln/>
        </p:spPr>
      </p:sp>
      <p:sp>
        <p:nvSpPr>
          <p:cNvPr id="54272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lstStyle/>
          <a:p>
            <a:pPr>
              <a:spcBef>
                <a:spcPct val="0"/>
              </a:spcBef>
            </a:pPr>
            <a:endParaRPr lang="it-IT"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a:ln/>
        </p:spPr>
      </p:sp>
      <p:sp>
        <p:nvSpPr>
          <p:cNvPr id="549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
        <p:nvSpPr>
          <p:cNvPr id="549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fld id="{3B981C92-A731-4125-B813-BE6D53076C06}" type="slidenum">
              <a:rPr lang="en-US" sz="1200" b="0">
                <a:solidFill>
                  <a:schemeClr val="tx1"/>
                </a:solidFill>
              </a:rPr>
              <a:pPr/>
              <a:t>35</a:t>
            </a:fld>
            <a:endParaRPr lang="en-US" sz="1200" b="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1447F8C9-55B6-44D9-8B7A-2C8205A74B27}" type="slidenum">
              <a:rPr lang="en-US" sz="1200" b="0">
                <a:solidFill>
                  <a:srgbClr val="000000"/>
                </a:solidFill>
              </a:rPr>
              <a:pPr eaLnBrk="1" hangingPunct="1"/>
              <a:t>2</a:t>
            </a:fld>
            <a:endParaRPr lang="en-US" sz="1200" b="0">
              <a:solidFill>
                <a:srgbClr val="000000"/>
              </a:solidFill>
            </a:endParaRPr>
          </a:p>
        </p:txBody>
      </p:sp>
      <p:sp>
        <p:nvSpPr>
          <p:cNvPr id="498691" name="Rectangle 7"/>
          <p:cNvSpPr txBox="1">
            <a:spLocks noGrp="1" noChangeArrowheads="1"/>
          </p:cNvSpPr>
          <p:nvPr/>
        </p:nvSpPr>
        <p:spPr bwMode="auto">
          <a:xfrm>
            <a:off x="4146550" y="911860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4" tIns="48305" rIns="96614" bIns="48305" anchor="b"/>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fld id="{14435914-FD54-415A-ABCE-A0EAD0CFF98B}" type="slidenum">
              <a:rPr lang="en-US" sz="1200" b="0">
                <a:solidFill>
                  <a:srgbClr val="000000"/>
                </a:solidFill>
              </a:rPr>
              <a:pPr algn="r"/>
              <a:t>2</a:t>
            </a:fld>
            <a:endParaRPr lang="en-US" sz="1200" b="0">
              <a:solidFill>
                <a:srgbClr val="000000"/>
              </a:solidFill>
            </a:endParaRPr>
          </a:p>
        </p:txBody>
      </p:sp>
      <p:sp>
        <p:nvSpPr>
          <p:cNvPr id="498692" name="Rectangle 2"/>
          <p:cNvSpPr>
            <a:spLocks noGrp="1" noRot="1" noChangeAspect="1" noChangeArrowheads="1" noTextEdit="1"/>
          </p:cNvSpPr>
          <p:nvPr>
            <p:ph type="sldImg"/>
          </p:nvPr>
        </p:nvSpPr>
        <p:spPr>
          <a:xfrm>
            <a:off x="1258888" y="719138"/>
            <a:ext cx="4800600" cy="3600450"/>
          </a:xfrm>
          <a:ln/>
        </p:spPr>
      </p:sp>
      <p:sp>
        <p:nvSpPr>
          <p:cNvPr id="498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4" tIns="48305" rIns="96614" bIns="48305"/>
          <a:lstStyle/>
          <a:p>
            <a:pPr eaLnBrk="1" hangingPunct="1"/>
            <a:r>
              <a:rPr lang="en-US" smtClean="0">
                <a:latin typeface="Arial" pitchFamily="34" charset="0"/>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14ED6C24-2263-431D-B7E4-A1B1B1C7013D}" type="slidenum">
              <a:rPr lang="en-US" sz="1200" b="0">
                <a:solidFill>
                  <a:srgbClr val="000000"/>
                </a:solidFill>
              </a:rPr>
              <a:pPr eaLnBrk="1" hangingPunct="1"/>
              <a:t>39</a:t>
            </a:fld>
            <a:endParaRPr lang="en-US" sz="1200" b="0">
              <a:solidFill>
                <a:srgbClr val="000000"/>
              </a:solidFill>
            </a:endParaRPr>
          </a:p>
        </p:txBody>
      </p:sp>
      <p:sp>
        <p:nvSpPr>
          <p:cNvPr id="555011" name="Rectangle 2"/>
          <p:cNvSpPr>
            <a:spLocks noGrp="1" noRot="1" noChangeAspect="1" noChangeArrowheads="1" noTextEdit="1"/>
          </p:cNvSpPr>
          <p:nvPr>
            <p:ph type="sldImg"/>
          </p:nvPr>
        </p:nvSpPr>
        <p:spPr>
          <a:xfrm>
            <a:off x="1258888" y="719138"/>
            <a:ext cx="4800600" cy="3600450"/>
          </a:xfrm>
          <a:ln/>
        </p:spPr>
      </p:sp>
      <p:sp>
        <p:nvSpPr>
          <p:cNvPr id="555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6" rIns="96631" bIns="48316"/>
          <a:lstStyle/>
          <a:p>
            <a:pPr eaLnBrk="1" hangingPunct="1"/>
            <a:endParaRPr lang="it-IT"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a:ln/>
        </p:spPr>
      </p:sp>
      <p:sp>
        <p:nvSpPr>
          <p:cNvPr id="557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
        <p:nvSpPr>
          <p:cNvPr id="557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fld id="{3CD63B9D-BEAF-43C3-A550-D36F8D386C04}" type="slidenum">
              <a:rPr lang="en-US" sz="1200" b="0">
                <a:solidFill>
                  <a:schemeClr val="tx1"/>
                </a:solidFill>
              </a:rPr>
              <a:pPr/>
              <a:t>40</a:t>
            </a:fld>
            <a:endParaRPr lang="en-US" sz="1200" b="0">
              <a:solidFill>
                <a:schemeClr val="tx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E14550D8-9BF9-4112-835F-B98B118E2544}" type="slidenum">
              <a:rPr lang="en-US" sz="1200" b="0">
                <a:solidFill>
                  <a:srgbClr val="000000"/>
                </a:solidFill>
              </a:rPr>
              <a:pPr eaLnBrk="1" hangingPunct="1"/>
              <a:t>44</a:t>
            </a:fld>
            <a:endParaRPr lang="en-US" sz="1200" b="0">
              <a:solidFill>
                <a:srgbClr val="000000"/>
              </a:solidFill>
            </a:endParaRPr>
          </a:p>
        </p:txBody>
      </p:sp>
      <p:sp>
        <p:nvSpPr>
          <p:cNvPr id="562179" name="Rectangle 2"/>
          <p:cNvSpPr>
            <a:spLocks noGrp="1" noRot="1" noChangeAspect="1" noChangeArrowheads="1" noTextEdit="1"/>
          </p:cNvSpPr>
          <p:nvPr>
            <p:ph type="sldImg"/>
          </p:nvPr>
        </p:nvSpPr>
        <p:spPr>
          <a:xfrm>
            <a:off x="1257300" y="720725"/>
            <a:ext cx="4802188" cy="3600450"/>
          </a:xfrm>
          <a:ln/>
        </p:spPr>
      </p:sp>
      <p:sp>
        <p:nvSpPr>
          <p:cNvPr id="562180"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4" tIns="48322" rIns="96644" bIns="48322"/>
          <a:lstStyle/>
          <a:p>
            <a:pPr defTabSz="481013" eaLnBrk="1" hangingPunct="1">
              <a:spcBef>
                <a:spcPct val="0"/>
              </a:spcBef>
            </a:pPr>
            <a:endParaRPr lang="it-IT"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txBox="1">
            <a:spLocks noGrp="1" noChangeArrowheads="1"/>
          </p:cNvSpPr>
          <p:nvPr/>
        </p:nvSpPr>
        <p:spPr bwMode="auto">
          <a:xfrm>
            <a:off x="4144963" y="9123363"/>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5" tIns="47129" rIns="94255" bIns="47129" anchor="b"/>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fld id="{B6D71AC9-7742-418A-A0C0-AA120EDAADE6}" type="slidenum">
              <a:rPr lang="en-US" sz="1300" b="0">
                <a:solidFill>
                  <a:srgbClr val="000000"/>
                </a:solidFill>
              </a:rPr>
              <a:pPr algn="r"/>
              <a:t>46</a:t>
            </a:fld>
            <a:endParaRPr lang="en-US" sz="1300" b="0">
              <a:solidFill>
                <a:srgbClr val="000000"/>
              </a:solidFill>
            </a:endParaRPr>
          </a:p>
        </p:txBody>
      </p:sp>
      <p:sp>
        <p:nvSpPr>
          <p:cNvPr id="565251" name="Rectangle 7"/>
          <p:cNvSpPr txBox="1">
            <a:spLocks noGrp="1" noChangeArrowheads="1"/>
          </p:cNvSpPr>
          <p:nvPr/>
        </p:nvSpPr>
        <p:spPr bwMode="auto">
          <a:xfrm>
            <a:off x="4144963" y="9123363"/>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35" tIns="47118" rIns="94235" bIns="47118" anchor="b"/>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fld id="{26E365CA-A2BA-485A-AA4A-D07FDB24404B}" type="slidenum">
              <a:rPr lang="en-US" sz="1300" b="0">
                <a:solidFill>
                  <a:srgbClr val="000000"/>
                </a:solidFill>
              </a:rPr>
              <a:pPr algn="r"/>
              <a:t>46</a:t>
            </a:fld>
            <a:endParaRPr lang="en-US" sz="1300" b="0">
              <a:solidFill>
                <a:srgbClr val="000000"/>
              </a:solidFill>
            </a:endParaRPr>
          </a:p>
        </p:txBody>
      </p:sp>
      <p:sp>
        <p:nvSpPr>
          <p:cNvPr id="565252" name="Rectangle 2"/>
          <p:cNvSpPr>
            <a:spLocks noGrp="1" noRot="1" noChangeAspect="1" noChangeArrowheads="1" noTextEdit="1"/>
          </p:cNvSpPr>
          <p:nvPr>
            <p:ph type="sldImg"/>
          </p:nvPr>
        </p:nvSpPr>
        <p:spPr>
          <a:xfrm>
            <a:off x="1257300" y="720725"/>
            <a:ext cx="4802188" cy="3602038"/>
          </a:xfrm>
          <a:ln/>
        </p:spPr>
      </p:sp>
      <p:sp>
        <p:nvSpPr>
          <p:cNvPr id="565253" name="Rectangle 3"/>
          <p:cNvSpPr>
            <a:spLocks noGrp="1" noChangeArrowheads="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9" tIns="47108" rIns="94219" bIns="47108"/>
          <a:lstStyle/>
          <a:p>
            <a:pPr>
              <a:spcBef>
                <a:spcPct val="0"/>
              </a:spcBef>
            </a:pPr>
            <a:endParaRPr lang="it-IT" sz="2300" b="1" smtClean="0">
              <a:solidFill>
                <a:srgbClr val="FF0C0F"/>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Rot="1" noChangeAspect="1" noChangeArrowheads="1" noTextEdit="1"/>
          </p:cNvSpPr>
          <p:nvPr>
            <p:ph type="sldImg"/>
          </p:nvPr>
        </p:nvSpPr>
        <p:spPr>
          <a:xfrm>
            <a:off x="1257300" y="717550"/>
            <a:ext cx="4802188" cy="3602038"/>
          </a:xfrm>
          <a:ln/>
        </p:spPr>
      </p:sp>
      <p:sp>
        <p:nvSpPr>
          <p:cNvPr id="568323" name="Rectangle 3"/>
          <p:cNvSpPr>
            <a:spLocks noGrp="1" noChangeArrowheads="1"/>
          </p:cNvSpPr>
          <p:nvPr>
            <p:ph type="body" idx="1"/>
          </p:nvPr>
        </p:nvSpPr>
        <p:spPr>
          <a:xfrm>
            <a:off x="731838" y="4559300"/>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82" tIns="46841" rIns="93682" bIns="46841"/>
          <a:lstStyle/>
          <a:p>
            <a:pPr eaLnBrk="1" hangingPunct="1">
              <a:spcBef>
                <a:spcPct val="0"/>
              </a:spcBef>
            </a:pPr>
            <a:endParaRPr lang="it-IT"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egnaposto immagine diapositiva 1"/>
          <p:cNvSpPr>
            <a:spLocks noGrp="1" noRot="1" noChangeAspect="1"/>
          </p:cNvSpPr>
          <p:nvPr>
            <p:ph type="sldImg"/>
          </p:nvPr>
        </p:nvSpPr>
        <p:spPr>
          <a:ln/>
        </p:spPr>
      </p:sp>
      <p:sp>
        <p:nvSpPr>
          <p:cNvPr id="5806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
        <p:nvSpPr>
          <p:cNvPr id="5806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fld id="{EC123B2C-975C-4BF9-B345-3C559C125D58}" type="slidenum">
              <a:rPr lang="en-US" sz="1200" b="0">
                <a:solidFill>
                  <a:schemeClr val="tx1"/>
                </a:solidFill>
              </a:rPr>
              <a:pPr/>
              <a:t>59</a:t>
            </a:fld>
            <a:endParaRPr lang="en-US" sz="1200" b="0">
              <a:solidFill>
                <a:schemeClr val="tx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F7672A74-94AA-44DF-B9E2-874781B3FF3E}" type="slidenum">
              <a:rPr lang="en-US" sz="1200" b="0">
                <a:solidFill>
                  <a:srgbClr val="000000"/>
                </a:solidFill>
              </a:rPr>
              <a:pPr eaLnBrk="1" hangingPunct="1"/>
              <a:t>4</a:t>
            </a:fld>
            <a:endParaRPr lang="en-US" sz="1200" b="0">
              <a:solidFill>
                <a:srgbClr val="000000"/>
              </a:solidFill>
            </a:endParaRPr>
          </a:p>
        </p:txBody>
      </p:sp>
      <p:sp>
        <p:nvSpPr>
          <p:cNvPr id="501763"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4" tIns="48322" rIns="96644" bIns="48322" anchor="b"/>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eaLnBrk="1" hangingPunct="1"/>
            <a:fld id="{0ABDCFBA-8182-4086-AC55-44EB4652FCBF}" type="slidenum">
              <a:rPr lang="en-US" sz="1300" b="0">
                <a:solidFill>
                  <a:srgbClr val="000000"/>
                </a:solidFill>
              </a:rPr>
              <a:pPr algn="r" eaLnBrk="1" hangingPunct="1"/>
              <a:t>4</a:t>
            </a:fld>
            <a:endParaRPr lang="en-US" sz="1300" b="0">
              <a:solidFill>
                <a:srgbClr val="000000"/>
              </a:solidFill>
            </a:endParaRPr>
          </a:p>
        </p:txBody>
      </p:sp>
      <p:sp>
        <p:nvSpPr>
          <p:cNvPr id="501764" name="Rectangle 7"/>
          <p:cNvSpPr txBox="1">
            <a:spLocks noGrp="1"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8" tIns="48303" rIns="96608" bIns="48303" anchor="b"/>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fld id="{4881692F-F0E4-46CC-BFCB-6405E090E341}" type="slidenum">
              <a:rPr lang="en-US" sz="1300" b="0">
                <a:solidFill>
                  <a:srgbClr val="000000"/>
                </a:solidFill>
              </a:rPr>
              <a:pPr algn="r"/>
              <a:t>4</a:t>
            </a:fld>
            <a:endParaRPr lang="en-US" sz="1300" b="0">
              <a:solidFill>
                <a:srgbClr val="000000"/>
              </a:solidFill>
            </a:endParaRPr>
          </a:p>
        </p:txBody>
      </p:sp>
      <p:sp>
        <p:nvSpPr>
          <p:cNvPr id="501765"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2" tIns="48652" rIns="97302" bIns="48652" anchor="b"/>
          <a:lstStyle>
            <a:lvl1pPr defTabSz="919163">
              <a:defRPr sz="2800" b="1">
                <a:solidFill>
                  <a:srgbClr val="FF0C0F"/>
                </a:solidFill>
                <a:latin typeface="Arial" pitchFamily="34" charset="0"/>
                <a:ea typeface="ＭＳ Ｐゴシック" pitchFamily="34" charset="-128"/>
              </a:defRPr>
            </a:lvl1pPr>
            <a:lvl2pPr marL="37931725" indent="-37474525" defTabSz="919163">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fld id="{BE4F8220-2B51-433B-A859-970D0B76EA57}" type="slidenum">
              <a:rPr lang="en-US" sz="1400" b="0">
                <a:solidFill>
                  <a:srgbClr val="000000"/>
                </a:solidFill>
              </a:rPr>
              <a:pPr algn="r"/>
              <a:t>4</a:t>
            </a:fld>
            <a:endParaRPr lang="en-US" sz="1400" b="0">
              <a:solidFill>
                <a:srgbClr val="000000"/>
              </a:solidFill>
            </a:endParaRPr>
          </a:p>
        </p:txBody>
      </p:sp>
      <p:sp>
        <p:nvSpPr>
          <p:cNvPr id="501766" name="Rectangle 2"/>
          <p:cNvSpPr>
            <a:spLocks noGrp="1" noRot="1" noChangeAspect="1" noChangeArrowheads="1" noTextEdit="1"/>
          </p:cNvSpPr>
          <p:nvPr>
            <p:ph type="sldImg"/>
          </p:nvPr>
        </p:nvSpPr>
        <p:spPr>
          <a:xfrm>
            <a:off x="1260475" y="722313"/>
            <a:ext cx="4799013" cy="3598862"/>
          </a:xfrm>
          <a:ln/>
        </p:spPr>
      </p:sp>
      <p:sp>
        <p:nvSpPr>
          <p:cNvPr id="501767" name="Rectangle 3"/>
          <p:cNvSpPr>
            <a:spLocks noGrp="1" noChangeArrowheads="1"/>
          </p:cNvSpPr>
          <p:nvPr>
            <p:ph type="body" idx="1"/>
          </p:nvPr>
        </p:nvSpPr>
        <p:spPr>
          <a:xfrm>
            <a:off x="974725" y="4559300"/>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02" tIns="48652" rIns="97302" bIns="48652"/>
          <a:lstStyle/>
          <a:p>
            <a:pPr eaLnBrk="1" hangingPunct="1"/>
            <a:endParaRPr lang="it-I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mtClean="0">
                <a:latin typeface="Arial" pitchFamily="34" charset="0"/>
              </a:rPr>
              <a:t>B field measurement from Kounine talk @ PANIC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txBox="1">
            <a:spLocks noGrp="1" noChangeArrowheads="1"/>
          </p:cNvSpPr>
          <p:nvPr/>
        </p:nvSpPr>
        <p:spPr bwMode="auto">
          <a:xfrm>
            <a:off x="4146550" y="911860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0" tIns="48304" rIns="96610" bIns="48304" anchor="b"/>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eaLnBrk="1" hangingPunct="1"/>
            <a:fld id="{0C6536CB-423D-4B49-AB35-3510FC6F9D47}" type="slidenum">
              <a:rPr lang="en-US" sz="1200" b="0">
                <a:solidFill>
                  <a:srgbClr val="000000"/>
                </a:solidFill>
              </a:rPr>
              <a:pPr algn="r" eaLnBrk="1" hangingPunct="1"/>
              <a:t>7</a:t>
            </a:fld>
            <a:endParaRPr lang="en-US" sz="1200" b="0">
              <a:solidFill>
                <a:srgbClr val="000000"/>
              </a:solidFill>
            </a:endParaRPr>
          </a:p>
        </p:txBody>
      </p:sp>
      <p:sp>
        <p:nvSpPr>
          <p:cNvPr id="506883" name="Rectangle 7"/>
          <p:cNvSpPr txBox="1">
            <a:spLocks noGrp="1" noChangeArrowheads="1"/>
          </p:cNvSpPr>
          <p:nvPr/>
        </p:nvSpPr>
        <p:spPr bwMode="auto">
          <a:xfrm>
            <a:off x="4144963" y="9118600"/>
            <a:ext cx="31702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6" tIns="47696" rIns="95396" bIns="47696" anchor="b"/>
          <a:lstStyle>
            <a:lvl1pPr defTabSz="955675">
              <a:defRPr sz="2800" b="1">
                <a:solidFill>
                  <a:srgbClr val="FF0C0F"/>
                </a:solidFill>
                <a:latin typeface="Arial" pitchFamily="34" charset="0"/>
                <a:ea typeface="ＭＳ Ｐゴシック" pitchFamily="34" charset="-128"/>
              </a:defRPr>
            </a:lvl1pPr>
            <a:lvl2pPr marL="37931725" indent="-37474525" defTabSz="95567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eaLnBrk="1" hangingPunct="1"/>
            <a:fld id="{C8FE9F4C-19A9-4E2A-9204-329B73DC26C6}" type="slidenum">
              <a:rPr lang="en-US" sz="1200" b="0">
                <a:solidFill>
                  <a:srgbClr val="000000"/>
                </a:solidFill>
              </a:rPr>
              <a:pPr algn="r" eaLnBrk="1" hangingPunct="1"/>
              <a:t>7</a:t>
            </a:fld>
            <a:endParaRPr lang="en-US" sz="1200" b="0">
              <a:solidFill>
                <a:srgbClr val="000000"/>
              </a:solidFill>
            </a:endParaRPr>
          </a:p>
        </p:txBody>
      </p:sp>
      <p:sp>
        <p:nvSpPr>
          <p:cNvPr id="506884" name="Rectangle 2"/>
          <p:cNvSpPr>
            <a:spLocks noGrp="1" noRot="1" noChangeAspect="1" noChangeArrowheads="1" noTextEdit="1"/>
          </p:cNvSpPr>
          <p:nvPr>
            <p:ph type="sldImg"/>
          </p:nvPr>
        </p:nvSpPr>
        <p:spPr>
          <a:xfrm>
            <a:off x="1260475" y="722313"/>
            <a:ext cx="4797425" cy="3598862"/>
          </a:xfrm>
          <a:ln/>
        </p:spPr>
      </p:sp>
      <p:sp>
        <p:nvSpPr>
          <p:cNvPr id="506885" name="Rectangle 3"/>
          <p:cNvSpPr>
            <a:spLocks noGrp="1" noChangeArrowheads="1"/>
          </p:cNvSpPr>
          <p:nvPr>
            <p:ph type="body" idx="1"/>
          </p:nvPr>
        </p:nvSpPr>
        <p:spPr>
          <a:xfrm>
            <a:off x="976313" y="4560888"/>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6" tIns="47696" rIns="95396" bIns="47696"/>
          <a:lstStyle/>
          <a:p>
            <a:pPr eaLnBrk="1" hangingPunct="1"/>
            <a:endParaRPr lang="es-E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06ECE890-07CB-4DC3-89CA-BD061217850D}" type="slidenum">
              <a:rPr lang="en-US" sz="1200" b="0">
                <a:solidFill>
                  <a:srgbClr val="000000"/>
                </a:solidFill>
              </a:rPr>
              <a:pPr eaLnBrk="1" hangingPunct="1"/>
              <a:t>8</a:t>
            </a:fld>
            <a:endParaRPr lang="en-US" sz="1200" b="0">
              <a:solidFill>
                <a:srgbClr val="000000"/>
              </a:solidFill>
            </a:endParaRPr>
          </a:p>
        </p:txBody>
      </p:sp>
      <p:sp>
        <p:nvSpPr>
          <p:cNvPr id="508931" name="Rectangle 2"/>
          <p:cNvSpPr>
            <a:spLocks noGrp="1" noRot="1" noChangeAspect="1" noChangeArrowheads="1" noTextEdit="1"/>
          </p:cNvSpPr>
          <p:nvPr>
            <p:ph type="sldImg"/>
          </p:nvPr>
        </p:nvSpPr>
        <p:spPr>
          <a:xfrm>
            <a:off x="1258888" y="719138"/>
            <a:ext cx="4800600" cy="3600450"/>
          </a:xfrm>
          <a:ln/>
        </p:spPr>
      </p:sp>
      <p:sp>
        <p:nvSpPr>
          <p:cNvPr id="508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6" tIns="48308" rIns="96616" bIns="48308"/>
          <a:lstStyle/>
          <a:p>
            <a:pPr eaLnBrk="1" hangingPunct="1"/>
            <a:endParaRPr lang="it-IT"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800" b="1">
                <a:solidFill>
                  <a:srgbClr val="FF0C0F"/>
                </a:solidFill>
                <a:latin typeface="Arial" pitchFamily="34" charset="0"/>
                <a:ea typeface="ＭＳ Ｐゴシック" pitchFamily="34" charset="-128"/>
              </a:defRPr>
            </a:lvl1pPr>
            <a:lvl2pPr marL="37931725" indent="-37474525" defTabSz="966788">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fld id="{CFF36100-DC5B-413C-8913-DBB292EC57C6}" type="slidenum">
              <a:rPr lang="it-IT" sz="1300" b="0">
                <a:solidFill>
                  <a:schemeClr val="tx1"/>
                </a:solidFill>
              </a:rPr>
              <a:pPr eaLnBrk="1" hangingPunct="1"/>
              <a:t>15</a:t>
            </a:fld>
            <a:endParaRPr lang="it-IT" sz="1300" b="0">
              <a:solidFill>
                <a:schemeClr val="tx1"/>
              </a:solidFill>
            </a:endParaRPr>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lvl1pPr>
            <a:lvl2pPr marL="456748" indent="0" algn="ctr">
              <a:buNone/>
              <a:defRPr/>
            </a:lvl2pPr>
            <a:lvl3pPr marL="913496" indent="0" algn="ctr">
              <a:buNone/>
              <a:defRPr/>
            </a:lvl3pPr>
            <a:lvl4pPr marL="1370244" indent="0" algn="ctr">
              <a:buNone/>
              <a:defRPr/>
            </a:lvl4pPr>
            <a:lvl5pPr marL="1826992" indent="0" algn="ctr">
              <a:buNone/>
              <a:defRPr/>
            </a:lvl5pPr>
            <a:lvl6pPr marL="2283739" indent="0" algn="ctr">
              <a:buNone/>
              <a:defRPr/>
            </a:lvl6pPr>
            <a:lvl7pPr marL="2740488" indent="0" algn="ctr">
              <a:buNone/>
              <a:defRPr/>
            </a:lvl7pPr>
            <a:lvl8pPr marL="3197235" indent="0" algn="ctr">
              <a:buNone/>
              <a:defRPr/>
            </a:lvl8pPr>
            <a:lvl9pPr marL="365398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270B8F8E-D074-40BC-AF5A-D745694ACF89}" type="slidenum">
              <a:rPr lang="es-ES"/>
              <a:pPr/>
              <a:t>‹N›</a:t>
            </a:fld>
            <a:endParaRPr lang="es-ES"/>
          </a:p>
        </p:txBody>
      </p:sp>
    </p:spTree>
    <p:extLst>
      <p:ext uri="{BB962C8B-B14F-4D97-AF65-F5344CB8AC3E}">
        <p14:creationId xmlns:p14="http://schemas.microsoft.com/office/powerpoint/2010/main" val="299952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182B66CD-1E7A-4C81-8DD3-180DC81F4F44}" type="slidenum">
              <a:rPr lang="es-ES"/>
              <a:pPr/>
              <a:t>‹N›</a:t>
            </a:fld>
            <a:endParaRPr lang="es-ES"/>
          </a:p>
        </p:txBody>
      </p:sp>
    </p:spTree>
    <p:extLst>
      <p:ext uri="{BB962C8B-B14F-4D97-AF65-F5344CB8AC3E}">
        <p14:creationId xmlns:p14="http://schemas.microsoft.com/office/powerpoint/2010/main" val="3088692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E5B6268-AEFD-45A6-A50D-07DF0F4CAD4E}"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96CEF68A-C09F-4281-91A2-8F7C8FAE7D77}" type="slidenum">
              <a:rPr lang="en-US"/>
              <a:pPr/>
              <a:t>‹N›</a:t>
            </a:fld>
            <a:endParaRPr lang="en-US"/>
          </a:p>
        </p:txBody>
      </p:sp>
    </p:spTree>
    <p:extLst>
      <p:ext uri="{BB962C8B-B14F-4D97-AF65-F5344CB8AC3E}">
        <p14:creationId xmlns:p14="http://schemas.microsoft.com/office/powerpoint/2010/main" val="1570929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87ED087-86A9-484E-A60E-B71F9C16A29A}"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E22435EF-AC98-468D-85A6-5365DCBECC46}" type="slidenum">
              <a:rPr lang="en-US"/>
              <a:pPr/>
              <a:t>‹N›</a:t>
            </a:fld>
            <a:endParaRPr lang="en-US"/>
          </a:p>
        </p:txBody>
      </p:sp>
    </p:spTree>
    <p:extLst>
      <p:ext uri="{BB962C8B-B14F-4D97-AF65-F5344CB8AC3E}">
        <p14:creationId xmlns:p14="http://schemas.microsoft.com/office/powerpoint/2010/main" val="27854871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A2D13BF-9912-468C-98D0-1D1BDEB35B48}"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EA00D70E-C30C-4B59-99CB-157492809D47}" type="slidenum">
              <a:rPr lang="en-US"/>
              <a:pPr/>
              <a:t>‹N›</a:t>
            </a:fld>
            <a:endParaRPr lang="en-US"/>
          </a:p>
        </p:txBody>
      </p:sp>
    </p:spTree>
    <p:extLst>
      <p:ext uri="{BB962C8B-B14F-4D97-AF65-F5344CB8AC3E}">
        <p14:creationId xmlns:p14="http://schemas.microsoft.com/office/powerpoint/2010/main" val="3897482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4964CA4-7C60-4833-848D-F8A4634FDA1D}"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C1C3A81A-192A-4F0B-82B6-FCD33BECFE30}" type="slidenum">
              <a:rPr lang="en-US"/>
              <a:pPr/>
              <a:t>‹N›</a:t>
            </a:fld>
            <a:endParaRPr lang="en-US"/>
          </a:p>
        </p:txBody>
      </p:sp>
    </p:spTree>
    <p:extLst>
      <p:ext uri="{BB962C8B-B14F-4D97-AF65-F5344CB8AC3E}">
        <p14:creationId xmlns:p14="http://schemas.microsoft.com/office/powerpoint/2010/main" val="3312704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8E1FB8C-C574-4340-8781-095FF7A7CD48}" type="datetime1">
              <a:rPr lang="en-US"/>
              <a:pPr/>
              <a:t>5/9/2013</a:t>
            </a:fld>
            <a:endParaRPr lang="en-US"/>
          </a:p>
        </p:txBody>
      </p:sp>
      <p:sp>
        <p:nvSpPr>
          <p:cNvPr id="8" name="Footer Placeholder 4"/>
          <p:cNvSpPr>
            <a:spLocks noGrp="1"/>
          </p:cNvSpPr>
          <p:nvPr>
            <p:ph type="ftr" sz="quarter" idx="11"/>
          </p:nvPr>
        </p:nvSpPr>
        <p:spPr/>
        <p:txBody>
          <a:bodyPr/>
          <a:lstStyle>
            <a:lvl1pPr>
              <a:defRPr/>
            </a:lvl1pPr>
          </a:lstStyle>
          <a:p>
            <a:endParaRPr lang="it-IT"/>
          </a:p>
        </p:txBody>
      </p:sp>
      <p:sp>
        <p:nvSpPr>
          <p:cNvPr id="9" name="Slide Number Placeholder 5"/>
          <p:cNvSpPr>
            <a:spLocks noGrp="1"/>
          </p:cNvSpPr>
          <p:nvPr>
            <p:ph type="sldNum" sz="quarter" idx="12"/>
          </p:nvPr>
        </p:nvSpPr>
        <p:spPr/>
        <p:txBody>
          <a:bodyPr/>
          <a:lstStyle>
            <a:lvl1pPr>
              <a:defRPr/>
            </a:lvl1pPr>
          </a:lstStyle>
          <a:p>
            <a:fld id="{2574A9F3-F8DE-438E-828B-7117D38BC85B}" type="slidenum">
              <a:rPr lang="en-US"/>
              <a:pPr/>
              <a:t>‹N›</a:t>
            </a:fld>
            <a:endParaRPr lang="en-US"/>
          </a:p>
        </p:txBody>
      </p:sp>
    </p:spTree>
    <p:extLst>
      <p:ext uri="{BB962C8B-B14F-4D97-AF65-F5344CB8AC3E}">
        <p14:creationId xmlns:p14="http://schemas.microsoft.com/office/powerpoint/2010/main" val="41970984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90CD2E3-56AB-459F-8E44-9B372389F324}" type="datetime1">
              <a:rPr lang="en-US"/>
              <a:pPr/>
              <a:t>5/9/2013</a:t>
            </a:fld>
            <a:endParaRPr lang="en-US"/>
          </a:p>
        </p:txBody>
      </p:sp>
      <p:sp>
        <p:nvSpPr>
          <p:cNvPr id="4" name="Footer Placeholder 4"/>
          <p:cNvSpPr>
            <a:spLocks noGrp="1"/>
          </p:cNvSpPr>
          <p:nvPr>
            <p:ph type="ftr" sz="quarter" idx="11"/>
          </p:nvPr>
        </p:nvSpPr>
        <p:spPr/>
        <p:txBody>
          <a:bodyPr/>
          <a:lstStyle>
            <a:lvl1pPr>
              <a:defRPr/>
            </a:lvl1pPr>
          </a:lstStyle>
          <a:p>
            <a:endParaRPr lang="it-IT"/>
          </a:p>
        </p:txBody>
      </p:sp>
      <p:sp>
        <p:nvSpPr>
          <p:cNvPr id="5" name="Slide Number Placeholder 5"/>
          <p:cNvSpPr>
            <a:spLocks noGrp="1"/>
          </p:cNvSpPr>
          <p:nvPr>
            <p:ph type="sldNum" sz="quarter" idx="12"/>
          </p:nvPr>
        </p:nvSpPr>
        <p:spPr/>
        <p:txBody>
          <a:bodyPr/>
          <a:lstStyle>
            <a:lvl1pPr>
              <a:defRPr/>
            </a:lvl1pPr>
          </a:lstStyle>
          <a:p>
            <a:fld id="{26910F2A-B1CC-43E4-A30B-013A7AF7E883}" type="slidenum">
              <a:rPr lang="en-US"/>
              <a:pPr/>
              <a:t>‹N›</a:t>
            </a:fld>
            <a:endParaRPr lang="en-US"/>
          </a:p>
        </p:txBody>
      </p:sp>
    </p:spTree>
    <p:extLst>
      <p:ext uri="{BB962C8B-B14F-4D97-AF65-F5344CB8AC3E}">
        <p14:creationId xmlns:p14="http://schemas.microsoft.com/office/powerpoint/2010/main" val="787189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8079EC9-B9BC-4382-B8E9-FDECC9098A2C}" type="datetime1">
              <a:rPr lang="en-US"/>
              <a:pPr/>
              <a:t>5/9/2013</a:t>
            </a:fld>
            <a:endParaRPr lang="en-US"/>
          </a:p>
        </p:txBody>
      </p:sp>
      <p:sp>
        <p:nvSpPr>
          <p:cNvPr id="3" name="Footer Placeholder 4"/>
          <p:cNvSpPr>
            <a:spLocks noGrp="1"/>
          </p:cNvSpPr>
          <p:nvPr>
            <p:ph type="ftr" sz="quarter" idx="11"/>
          </p:nvPr>
        </p:nvSpPr>
        <p:spPr/>
        <p:txBody>
          <a:bodyPr/>
          <a:lstStyle>
            <a:lvl1pPr>
              <a:defRPr/>
            </a:lvl1pPr>
          </a:lstStyle>
          <a:p>
            <a:endParaRPr lang="it-IT"/>
          </a:p>
        </p:txBody>
      </p:sp>
      <p:sp>
        <p:nvSpPr>
          <p:cNvPr id="4" name="Slide Number Placeholder 5"/>
          <p:cNvSpPr>
            <a:spLocks noGrp="1"/>
          </p:cNvSpPr>
          <p:nvPr>
            <p:ph type="sldNum" sz="quarter" idx="12"/>
          </p:nvPr>
        </p:nvSpPr>
        <p:spPr/>
        <p:txBody>
          <a:bodyPr/>
          <a:lstStyle>
            <a:lvl1pPr>
              <a:defRPr/>
            </a:lvl1pPr>
          </a:lstStyle>
          <a:p>
            <a:fld id="{645733C0-19EC-4D49-9F0F-F86898440D09}" type="slidenum">
              <a:rPr lang="en-US"/>
              <a:pPr/>
              <a:t>‹N›</a:t>
            </a:fld>
            <a:endParaRPr lang="en-US"/>
          </a:p>
        </p:txBody>
      </p:sp>
    </p:spTree>
    <p:extLst>
      <p:ext uri="{BB962C8B-B14F-4D97-AF65-F5344CB8AC3E}">
        <p14:creationId xmlns:p14="http://schemas.microsoft.com/office/powerpoint/2010/main" val="14044819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AFF0F6D-70DE-4996-B6E4-F4C48AD79122}"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A99E3DC2-106C-4D2E-BA3C-11CDE310BCDB}" type="slidenum">
              <a:rPr lang="en-US"/>
              <a:pPr/>
              <a:t>‹N›</a:t>
            </a:fld>
            <a:endParaRPr lang="en-US"/>
          </a:p>
        </p:txBody>
      </p:sp>
    </p:spTree>
    <p:extLst>
      <p:ext uri="{BB962C8B-B14F-4D97-AF65-F5344CB8AC3E}">
        <p14:creationId xmlns:p14="http://schemas.microsoft.com/office/powerpoint/2010/main" val="196851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F1B766-DD48-4870-8152-4FEBB02AFDEF}"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EDDE900A-2A59-4F16-84ED-03BBC103F0E5}" type="slidenum">
              <a:rPr lang="en-US"/>
              <a:pPr/>
              <a:t>‹N›</a:t>
            </a:fld>
            <a:endParaRPr lang="en-US"/>
          </a:p>
        </p:txBody>
      </p:sp>
    </p:spTree>
    <p:extLst>
      <p:ext uri="{BB962C8B-B14F-4D97-AF65-F5344CB8AC3E}">
        <p14:creationId xmlns:p14="http://schemas.microsoft.com/office/powerpoint/2010/main" val="27472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87D6EE9-C0EA-43DE-98DC-95F8B26B2B41}"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057584CF-13F2-415A-900A-1D09B2B82DD5}" type="slidenum">
              <a:rPr lang="en-US"/>
              <a:pPr/>
              <a:t>‹N›</a:t>
            </a:fld>
            <a:endParaRPr lang="en-US"/>
          </a:p>
        </p:txBody>
      </p:sp>
    </p:spTree>
    <p:extLst>
      <p:ext uri="{BB962C8B-B14F-4D97-AF65-F5344CB8AC3E}">
        <p14:creationId xmlns:p14="http://schemas.microsoft.com/office/powerpoint/2010/main" val="2662579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D01AC3BA-C4D7-4A55-954D-B72C6DF48AFE}" type="slidenum">
              <a:rPr lang="es-ES"/>
              <a:pPr/>
              <a:t>‹N›</a:t>
            </a:fld>
            <a:endParaRPr lang="es-ES"/>
          </a:p>
        </p:txBody>
      </p:sp>
    </p:spTree>
    <p:extLst>
      <p:ext uri="{BB962C8B-B14F-4D97-AF65-F5344CB8AC3E}">
        <p14:creationId xmlns:p14="http://schemas.microsoft.com/office/powerpoint/2010/main" val="2257469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006A856-5061-4FEA-8609-60FB49AB6A93}"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BA2407A1-6C47-4455-B6E0-02C8211172DB}" type="slidenum">
              <a:rPr lang="en-US"/>
              <a:pPr/>
              <a:t>‹N›</a:t>
            </a:fld>
            <a:endParaRPr lang="en-US"/>
          </a:p>
        </p:txBody>
      </p:sp>
    </p:spTree>
    <p:extLst>
      <p:ext uri="{BB962C8B-B14F-4D97-AF65-F5344CB8AC3E}">
        <p14:creationId xmlns:p14="http://schemas.microsoft.com/office/powerpoint/2010/main" val="3176147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defRPr>
            </a:lvl1pPr>
          </a:lstStyle>
          <a:p>
            <a:fld id="{8B05E305-14CE-46A8-A01A-6FCDF1B81477}" type="slidenum">
              <a:rPr lang="en-US"/>
              <a:pPr/>
              <a:t>‹N›</a:t>
            </a:fld>
            <a:endParaRPr lang="en-US"/>
          </a:p>
        </p:txBody>
      </p:sp>
    </p:spTree>
    <p:extLst>
      <p:ext uri="{BB962C8B-B14F-4D97-AF65-F5344CB8AC3E}">
        <p14:creationId xmlns:p14="http://schemas.microsoft.com/office/powerpoint/2010/main" val="432958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defRPr>
            </a:lvl1pPr>
          </a:lstStyle>
          <a:p>
            <a:fld id="{B9F290C3-B78D-4AFE-8721-23EB0DB5069F}" type="slidenum">
              <a:rPr lang="en-US"/>
              <a:pPr/>
              <a:t>‹N›</a:t>
            </a:fld>
            <a:endParaRPr lang="en-US"/>
          </a:p>
        </p:txBody>
      </p:sp>
    </p:spTree>
    <p:extLst>
      <p:ext uri="{BB962C8B-B14F-4D97-AF65-F5344CB8AC3E}">
        <p14:creationId xmlns:p14="http://schemas.microsoft.com/office/powerpoint/2010/main" val="33297729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defRPr>
            </a:lvl1pPr>
          </a:lstStyle>
          <a:p>
            <a:fld id="{29452CBF-D01C-460C-89F4-7E46A2EE0864}" type="slidenum">
              <a:rPr lang="en-US"/>
              <a:pPr/>
              <a:t>‹N›</a:t>
            </a:fld>
            <a:endParaRPr lang="en-US"/>
          </a:p>
        </p:txBody>
      </p:sp>
    </p:spTree>
    <p:extLst>
      <p:ext uri="{BB962C8B-B14F-4D97-AF65-F5344CB8AC3E}">
        <p14:creationId xmlns:p14="http://schemas.microsoft.com/office/powerpoint/2010/main" val="1321625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b="1">
                <a:latin typeface="Arial" pitchFamily="34" charset="0"/>
              </a:defRPr>
            </a:lvl1pPr>
          </a:lstStyle>
          <a:p>
            <a:fld id="{E9C7AD7D-A2F9-4807-9EEF-B5A73B8DF5BB}" type="slidenum">
              <a:rPr lang="en-US"/>
              <a:pPr/>
              <a:t>‹N›</a:t>
            </a:fld>
            <a:endParaRPr lang="en-US"/>
          </a:p>
        </p:txBody>
      </p:sp>
    </p:spTree>
    <p:extLst>
      <p:ext uri="{BB962C8B-B14F-4D97-AF65-F5344CB8AC3E}">
        <p14:creationId xmlns:p14="http://schemas.microsoft.com/office/powerpoint/2010/main" val="1849791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8"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9" name="Rectangle 6"/>
          <p:cNvSpPr>
            <a:spLocks noGrp="1" noChangeArrowheads="1"/>
          </p:cNvSpPr>
          <p:nvPr>
            <p:ph type="sldNum" sz="quarter" idx="12"/>
          </p:nvPr>
        </p:nvSpPr>
        <p:spPr/>
        <p:txBody>
          <a:bodyPr/>
          <a:lstStyle>
            <a:lvl1pPr eaLnBrk="0" hangingPunct="0">
              <a:defRPr b="1">
                <a:latin typeface="Arial" pitchFamily="34" charset="0"/>
              </a:defRPr>
            </a:lvl1pPr>
          </a:lstStyle>
          <a:p>
            <a:fld id="{127E2016-BC8F-42FF-893D-04458B057038}" type="slidenum">
              <a:rPr lang="en-US"/>
              <a:pPr/>
              <a:t>‹N›</a:t>
            </a:fld>
            <a:endParaRPr lang="en-US"/>
          </a:p>
        </p:txBody>
      </p:sp>
    </p:spTree>
    <p:extLst>
      <p:ext uri="{BB962C8B-B14F-4D97-AF65-F5344CB8AC3E}">
        <p14:creationId xmlns:p14="http://schemas.microsoft.com/office/powerpoint/2010/main" val="3232025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4"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5" name="Rectangle 6"/>
          <p:cNvSpPr>
            <a:spLocks noGrp="1" noChangeArrowheads="1"/>
          </p:cNvSpPr>
          <p:nvPr>
            <p:ph type="sldNum" sz="quarter" idx="12"/>
          </p:nvPr>
        </p:nvSpPr>
        <p:spPr/>
        <p:txBody>
          <a:bodyPr/>
          <a:lstStyle>
            <a:lvl1pPr eaLnBrk="0" hangingPunct="0">
              <a:defRPr b="1">
                <a:latin typeface="Arial" pitchFamily="34" charset="0"/>
              </a:defRPr>
            </a:lvl1pPr>
          </a:lstStyle>
          <a:p>
            <a:fld id="{BB00CCA7-20F0-40D9-9B5E-0689E4400326}" type="slidenum">
              <a:rPr lang="en-US"/>
              <a:pPr/>
              <a:t>‹N›</a:t>
            </a:fld>
            <a:endParaRPr lang="en-US"/>
          </a:p>
        </p:txBody>
      </p:sp>
    </p:spTree>
    <p:extLst>
      <p:ext uri="{BB962C8B-B14F-4D97-AF65-F5344CB8AC3E}">
        <p14:creationId xmlns:p14="http://schemas.microsoft.com/office/powerpoint/2010/main" val="2440152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3"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Tree>
    <p:extLst>
      <p:ext uri="{BB962C8B-B14F-4D97-AF65-F5344CB8AC3E}">
        <p14:creationId xmlns:p14="http://schemas.microsoft.com/office/powerpoint/2010/main" val="42376358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b="1">
                <a:latin typeface="Arial" pitchFamily="34" charset="0"/>
              </a:defRPr>
            </a:lvl1pPr>
          </a:lstStyle>
          <a:p>
            <a:fld id="{535EFFCD-8C95-4C81-9C52-EBA50E1F0DFF}" type="slidenum">
              <a:rPr lang="en-US"/>
              <a:pPr/>
              <a:t>‹N›</a:t>
            </a:fld>
            <a:endParaRPr lang="en-US"/>
          </a:p>
        </p:txBody>
      </p:sp>
    </p:spTree>
    <p:extLst>
      <p:ext uri="{BB962C8B-B14F-4D97-AF65-F5344CB8AC3E}">
        <p14:creationId xmlns:p14="http://schemas.microsoft.com/office/powerpoint/2010/main" val="1598477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b="1">
                <a:latin typeface="Arial" pitchFamily="34" charset="0"/>
              </a:defRPr>
            </a:lvl1pPr>
          </a:lstStyle>
          <a:p>
            <a:fld id="{AB709AA5-E8F4-469B-9B0E-21D418EC2AF0}" type="slidenum">
              <a:rPr lang="en-US"/>
              <a:pPr/>
              <a:t>‹N›</a:t>
            </a:fld>
            <a:endParaRPr lang="en-US"/>
          </a:p>
        </p:txBody>
      </p:sp>
    </p:spTree>
    <p:extLst>
      <p:ext uri="{BB962C8B-B14F-4D97-AF65-F5344CB8AC3E}">
        <p14:creationId xmlns:p14="http://schemas.microsoft.com/office/powerpoint/2010/main" val="393657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456748" indent="0" algn="ctr">
              <a:buNone/>
              <a:defRPr>
                <a:solidFill>
                  <a:schemeClr val="tx1">
                    <a:tint val="75000"/>
                  </a:schemeClr>
                </a:solidFill>
              </a:defRPr>
            </a:lvl2pPr>
            <a:lvl3pPr marL="913496" indent="0" algn="ctr">
              <a:buNone/>
              <a:defRPr>
                <a:solidFill>
                  <a:schemeClr val="tx1">
                    <a:tint val="75000"/>
                  </a:schemeClr>
                </a:solidFill>
              </a:defRPr>
            </a:lvl3pPr>
            <a:lvl4pPr marL="1370244" indent="0" algn="ctr">
              <a:buNone/>
              <a:defRPr>
                <a:solidFill>
                  <a:schemeClr val="tx1">
                    <a:tint val="75000"/>
                  </a:schemeClr>
                </a:solidFill>
              </a:defRPr>
            </a:lvl4pPr>
            <a:lvl5pPr marL="1826992" indent="0" algn="ctr">
              <a:buNone/>
              <a:defRPr>
                <a:solidFill>
                  <a:schemeClr val="tx1">
                    <a:tint val="75000"/>
                  </a:schemeClr>
                </a:solidFill>
              </a:defRPr>
            </a:lvl5pPr>
            <a:lvl6pPr marL="2283739" indent="0" algn="ctr">
              <a:buNone/>
              <a:defRPr>
                <a:solidFill>
                  <a:schemeClr val="tx1">
                    <a:tint val="75000"/>
                  </a:schemeClr>
                </a:solidFill>
              </a:defRPr>
            </a:lvl6pPr>
            <a:lvl7pPr marL="2740488" indent="0" algn="ctr">
              <a:buNone/>
              <a:defRPr>
                <a:solidFill>
                  <a:schemeClr val="tx1">
                    <a:tint val="75000"/>
                  </a:schemeClr>
                </a:solidFill>
              </a:defRPr>
            </a:lvl7pPr>
            <a:lvl8pPr marL="3197235" indent="0" algn="ctr">
              <a:buNone/>
              <a:defRPr>
                <a:solidFill>
                  <a:schemeClr val="tx1">
                    <a:tint val="75000"/>
                  </a:schemeClr>
                </a:solidFill>
              </a:defRPr>
            </a:lvl8pPr>
            <a:lvl9pPr marL="36539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807F03DA-8810-4601-8697-590975E9CE1B}"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92938AAC-9C6A-4B5C-A6BC-BBE73195EC90}" type="slidenum">
              <a:rPr lang="en-US"/>
              <a:pPr/>
              <a:t>‹N›</a:t>
            </a:fld>
            <a:endParaRPr lang="en-US"/>
          </a:p>
        </p:txBody>
      </p:sp>
    </p:spTree>
    <p:extLst>
      <p:ext uri="{BB962C8B-B14F-4D97-AF65-F5344CB8AC3E}">
        <p14:creationId xmlns:p14="http://schemas.microsoft.com/office/powerpoint/2010/main" val="11436066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defRPr>
            </a:lvl1pPr>
          </a:lstStyle>
          <a:p>
            <a:fld id="{E321F1D5-313A-4217-ACB2-C53917A4518F}" type="slidenum">
              <a:rPr lang="en-US"/>
              <a:pPr/>
              <a:t>‹N›</a:t>
            </a:fld>
            <a:endParaRPr lang="en-US"/>
          </a:p>
        </p:txBody>
      </p:sp>
    </p:spTree>
    <p:extLst>
      <p:ext uri="{BB962C8B-B14F-4D97-AF65-F5344CB8AC3E}">
        <p14:creationId xmlns:p14="http://schemas.microsoft.com/office/powerpoint/2010/main" val="5589472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b="1">
                <a:latin typeface="Arial" pitchFamily="34" charse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defRPr>
            </a:lvl1pPr>
          </a:lstStyle>
          <a:p>
            <a:fld id="{DB87E9A5-7F6C-4FA1-AD69-006154DEA98C}" type="slidenum">
              <a:rPr lang="en-US"/>
              <a:pPr/>
              <a:t>‹N›</a:t>
            </a:fld>
            <a:endParaRPr lang="en-US"/>
          </a:p>
        </p:txBody>
      </p:sp>
    </p:spTree>
    <p:extLst>
      <p:ext uri="{BB962C8B-B14F-4D97-AF65-F5344CB8AC3E}">
        <p14:creationId xmlns:p14="http://schemas.microsoft.com/office/powerpoint/2010/main" val="1899834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n-US"/>
          </a:p>
        </p:txBody>
      </p:sp>
      <p:sp>
        <p:nvSpPr>
          <p:cNvPr id="4" name="Rectangle 4"/>
          <p:cNvSpPr>
            <a:spLocks noGrp="1" noChangeArrowheads="1"/>
          </p:cNvSpPr>
          <p:nvPr>
            <p:ph type="dt" sz="half" idx="10"/>
          </p:nvPr>
        </p:nvSpPr>
        <p:spPr/>
        <p:txBody>
          <a:bodyPr/>
          <a:lstStyle>
            <a:lvl1pPr>
              <a:defRPr/>
            </a:lvl1pPr>
          </a:lstStyle>
          <a:p>
            <a:fld id="{ED07D0E3-8B51-44FC-8DC4-078D344A7CD6}" type="datetime1">
              <a:rPr lang="en-US"/>
              <a:pPr/>
              <a:t>5/9/2013</a:t>
            </a:fld>
            <a:endParaRPr lang="en-US"/>
          </a:p>
        </p:txBody>
      </p:sp>
      <p:sp>
        <p:nvSpPr>
          <p:cNvPr id="5" name="Rectangle 5"/>
          <p:cNvSpPr>
            <a:spLocks noGrp="1" noChangeArrowheads="1"/>
          </p:cNvSpPr>
          <p:nvPr>
            <p:ph type="ftr" sz="quarter" idx="11"/>
          </p:nvPr>
        </p:nvSpPr>
        <p:spPr/>
        <p:txBody>
          <a:bodyPr/>
          <a:lstStyle>
            <a:lvl1pPr algn="l">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FDC0F5A3-E06B-41FB-A61D-32E587F84DBD}" type="slidenum">
              <a:rPr lang="en-US"/>
              <a:pPr/>
              <a:t>‹N›</a:t>
            </a:fld>
            <a:endParaRPr lang="en-US"/>
          </a:p>
        </p:txBody>
      </p:sp>
    </p:spTree>
    <p:extLst>
      <p:ext uri="{BB962C8B-B14F-4D97-AF65-F5344CB8AC3E}">
        <p14:creationId xmlns:p14="http://schemas.microsoft.com/office/powerpoint/2010/main" val="31264253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a:defRPr/>
            </a:lvl1pPr>
          </a:lstStyle>
          <a:p>
            <a:fld id="{D62A548D-9371-447C-BBA5-297E2098A33C}" type="datetime1">
              <a:rPr lang="en-US"/>
              <a:pPr/>
              <a:t>5/9/2013</a:t>
            </a:fld>
            <a:endParaRPr lang="en-US"/>
          </a:p>
        </p:txBody>
      </p:sp>
      <p:sp>
        <p:nvSpPr>
          <p:cNvPr id="5" name="Rectangle 5"/>
          <p:cNvSpPr>
            <a:spLocks noGrp="1" noChangeArrowheads="1"/>
          </p:cNvSpPr>
          <p:nvPr>
            <p:ph type="ftr" sz="quarter" idx="11"/>
          </p:nvPr>
        </p:nvSpPr>
        <p:spPr/>
        <p:txBody>
          <a:bodyPr/>
          <a:lstStyle>
            <a:lvl1pPr algn="l">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B2C9FA15-13B2-4067-A5AE-41D88AC578A9}" type="slidenum">
              <a:rPr lang="en-US"/>
              <a:pPr/>
              <a:t>‹N›</a:t>
            </a:fld>
            <a:endParaRPr lang="en-US"/>
          </a:p>
        </p:txBody>
      </p:sp>
    </p:spTree>
    <p:extLst>
      <p:ext uri="{BB962C8B-B14F-4D97-AF65-F5344CB8AC3E}">
        <p14:creationId xmlns:p14="http://schemas.microsoft.com/office/powerpoint/2010/main" val="2231402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vl1pPr>
          </a:lstStyle>
          <a:p>
            <a:fld id="{047187B7-EE40-4C81-8FAA-2FA2504653D7}" type="datetime1">
              <a:rPr lang="en-US"/>
              <a:pPr/>
              <a:t>5/9/2013</a:t>
            </a:fld>
            <a:endParaRPr lang="en-US"/>
          </a:p>
        </p:txBody>
      </p:sp>
      <p:sp>
        <p:nvSpPr>
          <p:cNvPr id="5" name="Rectangle 5"/>
          <p:cNvSpPr>
            <a:spLocks noGrp="1" noChangeArrowheads="1"/>
          </p:cNvSpPr>
          <p:nvPr>
            <p:ph type="ftr" sz="quarter" idx="11"/>
          </p:nvPr>
        </p:nvSpPr>
        <p:spPr/>
        <p:txBody>
          <a:bodyPr/>
          <a:lstStyle>
            <a:lvl1pPr algn="l">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9FAF2793-A426-41FC-82A1-7157CE63E64D}" type="slidenum">
              <a:rPr lang="en-US"/>
              <a:pPr/>
              <a:t>‹N›</a:t>
            </a:fld>
            <a:endParaRPr lang="en-US"/>
          </a:p>
        </p:txBody>
      </p:sp>
    </p:spTree>
    <p:extLst>
      <p:ext uri="{BB962C8B-B14F-4D97-AF65-F5344CB8AC3E}">
        <p14:creationId xmlns:p14="http://schemas.microsoft.com/office/powerpoint/2010/main" val="19673040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Rectangle 6"/>
          <p:cNvSpPr>
            <a:spLocks noGrp="1" noChangeArrowheads="1"/>
          </p:cNvSpPr>
          <p:nvPr>
            <p:ph type="dt" sz="half" idx="10"/>
          </p:nvPr>
        </p:nvSpPr>
        <p:spPr/>
        <p:txBody>
          <a:bodyPr/>
          <a:lstStyle>
            <a:lvl1pPr>
              <a:defRPr/>
            </a:lvl1pPr>
          </a:lstStyle>
          <a:p>
            <a:fld id="{E0AA8155-0F47-45B6-92C3-E9329DE39198}" type="datetime1">
              <a:rPr lang="en-US"/>
              <a:pPr/>
              <a:t>5/9/2013</a:t>
            </a:fld>
            <a:endParaRPr lang="en-US"/>
          </a:p>
        </p:txBody>
      </p:sp>
      <p:sp>
        <p:nvSpPr>
          <p:cNvPr id="6" name="Rectangle 7"/>
          <p:cNvSpPr>
            <a:spLocks noGrp="1" noChangeArrowheads="1"/>
          </p:cNvSpPr>
          <p:nvPr>
            <p:ph type="ftr" sz="quarter" idx="11"/>
          </p:nvPr>
        </p:nvSpPr>
        <p:spPr/>
        <p:txBody>
          <a:bodyPr/>
          <a:lstStyle>
            <a:lvl1pPr algn="l">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27CF0182-1941-4BCE-84CB-B38528D71D23}" type="slidenum">
              <a:rPr lang="en-US"/>
              <a:pPr/>
              <a:t>‹N›</a:t>
            </a:fld>
            <a:endParaRPr lang="en-US"/>
          </a:p>
        </p:txBody>
      </p:sp>
    </p:spTree>
    <p:extLst>
      <p:ext uri="{BB962C8B-B14F-4D97-AF65-F5344CB8AC3E}">
        <p14:creationId xmlns:p14="http://schemas.microsoft.com/office/powerpoint/2010/main" val="28134050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p:txBody>
          <a:bodyPr/>
          <a:lstStyle>
            <a:lvl1pPr>
              <a:defRPr/>
            </a:lvl1pPr>
          </a:lstStyle>
          <a:p>
            <a:fld id="{C10B42E1-C448-4BA4-9A3E-9EEA40F6DC45}" type="datetime1">
              <a:rPr lang="en-US"/>
              <a:pPr/>
              <a:t>5/9/2013</a:t>
            </a:fld>
            <a:endParaRPr lang="en-US"/>
          </a:p>
        </p:txBody>
      </p:sp>
      <p:sp>
        <p:nvSpPr>
          <p:cNvPr id="8" name="Rectangle 5"/>
          <p:cNvSpPr>
            <a:spLocks noGrp="1" noChangeArrowheads="1"/>
          </p:cNvSpPr>
          <p:nvPr>
            <p:ph type="ftr" sz="quarter" idx="11"/>
          </p:nvPr>
        </p:nvSpPr>
        <p:spPr/>
        <p:txBody>
          <a:bodyPr/>
          <a:lstStyle>
            <a:lvl1pPr algn="l">
              <a:defRPr/>
            </a:lvl1pPr>
          </a:lstStyle>
          <a:p>
            <a:endParaRPr lang="it-IT"/>
          </a:p>
        </p:txBody>
      </p:sp>
      <p:sp>
        <p:nvSpPr>
          <p:cNvPr id="9" name="Rectangle 6"/>
          <p:cNvSpPr>
            <a:spLocks noGrp="1" noChangeArrowheads="1"/>
          </p:cNvSpPr>
          <p:nvPr>
            <p:ph type="sldNum" sz="quarter" idx="12"/>
          </p:nvPr>
        </p:nvSpPr>
        <p:spPr/>
        <p:txBody>
          <a:bodyPr/>
          <a:lstStyle>
            <a:lvl1pPr>
              <a:defRPr/>
            </a:lvl1pPr>
          </a:lstStyle>
          <a:p>
            <a:fld id="{11255EBE-37B6-4076-A4B2-84ABCECA0E39}" type="slidenum">
              <a:rPr lang="en-US"/>
              <a:pPr/>
              <a:t>‹N›</a:t>
            </a:fld>
            <a:endParaRPr lang="en-US"/>
          </a:p>
        </p:txBody>
      </p:sp>
    </p:spTree>
    <p:extLst>
      <p:ext uri="{BB962C8B-B14F-4D97-AF65-F5344CB8AC3E}">
        <p14:creationId xmlns:p14="http://schemas.microsoft.com/office/powerpoint/2010/main" val="29195669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a:defRPr/>
            </a:lvl1pPr>
          </a:lstStyle>
          <a:p>
            <a:fld id="{40BEEB6E-0422-44AD-9600-5EC2BF01827A}" type="datetime1">
              <a:rPr lang="en-US"/>
              <a:pPr/>
              <a:t>5/9/2013</a:t>
            </a:fld>
            <a:endParaRPr lang="en-US"/>
          </a:p>
        </p:txBody>
      </p:sp>
      <p:sp>
        <p:nvSpPr>
          <p:cNvPr id="4" name="Rectangle 5"/>
          <p:cNvSpPr>
            <a:spLocks noGrp="1" noChangeArrowheads="1"/>
          </p:cNvSpPr>
          <p:nvPr>
            <p:ph type="ftr" sz="quarter" idx="11"/>
          </p:nvPr>
        </p:nvSpPr>
        <p:spPr/>
        <p:txBody>
          <a:bodyPr/>
          <a:lstStyle>
            <a:lvl1pPr algn="l">
              <a:defRPr/>
            </a:lvl1pPr>
          </a:lstStyle>
          <a:p>
            <a:endParaRPr lang="it-IT"/>
          </a:p>
        </p:txBody>
      </p:sp>
      <p:sp>
        <p:nvSpPr>
          <p:cNvPr id="5" name="Rectangle 6"/>
          <p:cNvSpPr>
            <a:spLocks noGrp="1" noChangeArrowheads="1"/>
          </p:cNvSpPr>
          <p:nvPr>
            <p:ph type="sldNum" sz="quarter" idx="12"/>
          </p:nvPr>
        </p:nvSpPr>
        <p:spPr/>
        <p:txBody>
          <a:bodyPr/>
          <a:lstStyle>
            <a:lvl1pPr>
              <a:defRPr/>
            </a:lvl1pPr>
          </a:lstStyle>
          <a:p>
            <a:fld id="{B2A35F5C-6B7E-4A6F-801C-F0EAF8870051}" type="slidenum">
              <a:rPr lang="en-US"/>
              <a:pPr/>
              <a:t>‹N›</a:t>
            </a:fld>
            <a:endParaRPr lang="en-US"/>
          </a:p>
        </p:txBody>
      </p:sp>
    </p:spTree>
    <p:extLst>
      <p:ext uri="{BB962C8B-B14F-4D97-AF65-F5344CB8AC3E}">
        <p14:creationId xmlns:p14="http://schemas.microsoft.com/office/powerpoint/2010/main" val="19789109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FCC0DB84-9E9A-4372-8805-3A6D385DF2D1}" type="datetime1">
              <a:rPr lang="en-US"/>
              <a:pPr/>
              <a:t>5/9/2013</a:t>
            </a:fld>
            <a:endParaRPr lang="en-US"/>
          </a:p>
        </p:txBody>
      </p:sp>
      <p:sp>
        <p:nvSpPr>
          <p:cNvPr id="3" name="Rectangle 5"/>
          <p:cNvSpPr>
            <a:spLocks noGrp="1" noChangeArrowheads="1"/>
          </p:cNvSpPr>
          <p:nvPr>
            <p:ph type="ftr" sz="quarter" idx="11"/>
          </p:nvPr>
        </p:nvSpPr>
        <p:spPr/>
        <p:txBody>
          <a:bodyPr/>
          <a:lstStyle>
            <a:lvl1pPr algn="l">
              <a:defRPr/>
            </a:lvl1pPr>
          </a:lstStyle>
          <a:p>
            <a:endParaRPr lang="it-IT"/>
          </a:p>
        </p:txBody>
      </p:sp>
      <p:sp>
        <p:nvSpPr>
          <p:cNvPr id="4" name="Rectangle 6"/>
          <p:cNvSpPr>
            <a:spLocks noGrp="1" noChangeArrowheads="1"/>
          </p:cNvSpPr>
          <p:nvPr>
            <p:ph type="sldNum" sz="quarter" idx="12"/>
          </p:nvPr>
        </p:nvSpPr>
        <p:spPr/>
        <p:txBody>
          <a:bodyPr/>
          <a:lstStyle>
            <a:lvl1pPr>
              <a:defRPr/>
            </a:lvl1pPr>
          </a:lstStyle>
          <a:p>
            <a:fld id="{6DD31372-14E7-4288-BD4B-F27A81163AEC}" type="slidenum">
              <a:rPr lang="en-US"/>
              <a:pPr/>
              <a:t>‹N›</a:t>
            </a:fld>
            <a:endParaRPr lang="en-US"/>
          </a:p>
        </p:txBody>
      </p:sp>
    </p:spTree>
    <p:extLst>
      <p:ext uri="{BB962C8B-B14F-4D97-AF65-F5344CB8AC3E}">
        <p14:creationId xmlns:p14="http://schemas.microsoft.com/office/powerpoint/2010/main" val="8202922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p:txBody>
          <a:bodyPr/>
          <a:lstStyle>
            <a:lvl1pPr>
              <a:defRPr/>
            </a:lvl1pPr>
          </a:lstStyle>
          <a:p>
            <a:fld id="{A12DFB6E-70F1-4D65-9C5A-D7F42475467A}" type="datetime1">
              <a:rPr lang="en-US"/>
              <a:pPr/>
              <a:t>5/9/2013</a:t>
            </a:fld>
            <a:endParaRPr lang="en-US"/>
          </a:p>
        </p:txBody>
      </p:sp>
      <p:sp>
        <p:nvSpPr>
          <p:cNvPr id="6" name="Rectangle 7"/>
          <p:cNvSpPr>
            <a:spLocks noGrp="1" noChangeArrowheads="1"/>
          </p:cNvSpPr>
          <p:nvPr>
            <p:ph type="ftr" sz="quarter" idx="11"/>
          </p:nvPr>
        </p:nvSpPr>
        <p:spPr/>
        <p:txBody>
          <a:bodyPr/>
          <a:lstStyle>
            <a:lvl1pPr algn="l">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7C098DC2-9717-4A38-8321-5CB0B089399F}" type="slidenum">
              <a:rPr lang="en-US"/>
              <a:pPr/>
              <a:t>‹N›</a:t>
            </a:fld>
            <a:endParaRPr lang="en-US"/>
          </a:p>
        </p:txBody>
      </p:sp>
    </p:spTree>
    <p:extLst>
      <p:ext uri="{BB962C8B-B14F-4D97-AF65-F5344CB8AC3E}">
        <p14:creationId xmlns:p14="http://schemas.microsoft.com/office/powerpoint/2010/main" val="58821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B85CF80F-B6C0-47DF-B1C1-FB4D43727109}"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8CE9C12C-6484-4F4A-AA96-9C979AE28303}" type="slidenum">
              <a:rPr lang="en-US"/>
              <a:pPr/>
              <a:t>‹N›</a:t>
            </a:fld>
            <a:endParaRPr lang="en-US"/>
          </a:p>
        </p:txBody>
      </p:sp>
    </p:spTree>
    <p:extLst>
      <p:ext uri="{BB962C8B-B14F-4D97-AF65-F5344CB8AC3E}">
        <p14:creationId xmlns:p14="http://schemas.microsoft.com/office/powerpoint/2010/main" val="10128876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p:txBody>
          <a:bodyPr/>
          <a:lstStyle>
            <a:lvl1pPr>
              <a:defRPr/>
            </a:lvl1pPr>
          </a:lstStyle>
          <a:p>
            <a:fld id="{8993ACC0-DD6B-4B6D-88E0-569AACAAE110}" type="datetime1">
              <a:rPr lang="en-US"/>
              <a:pPr/>
              <a:t>5/9/2013</a:t>
            </a:fld>
            <a:endParaRPr lang="en-US"/>
          </a:p>
        </p:txBody>
      </p:sp>
      <p:sp>
        <p:nvSpPr>
          <p:cNvPr id="6" name="Rectangle 7"/>
          <p:cNvSpPr>
            <a:spLocks noGrp="1" noChangeArrowheads="1"/>
          </p:cNvSpPr>
          <p:nvPr>
            <p:ph type="ftr" sz="quarter" idx="11"/>
          </p:nvPr>
        </p:nvSpPr>
        <p:spPr/>
        <p:txBody>
          <a:bodyPr/>
          <a:lstStyle>
            <a:lvl1pPr algn="l">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CA9EA1CA-44EB-4EF2-A9FF-9B48549012D0}" type="slidenum">
              <a:rPr lang="en-US"/>
              <a:pPr/>
              <a:t>‹N›</a:t>
            </a:fld>
            <a:endParaRPr lang="en-US"/>
          </a:p>
        </p:txBody>
      </p:sp>
    </p:spTree>
    <p:extLst>
      <p:ext uri="{BB962C8B-B14F-4D97-AF65-F5344CB8AC3E}">
        <p14:creationId xmlns:p14="http://schemas.microsoft.com/office/powerpoint/2010/main" val="30054442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a:defRPr/>
            </a:lvl1pPr>
          </a:lstStyle>
          <a:p>
            <a:fld id="{3DC95804-D39B-4E63-A940-BDD6B5B9CB3A}" type="datetime1">
              <a:rPr lang="en-US"/>
              <a:pPr/>
              <a:t>5/9/2013</a:t>
            </a:fld>
            <a:endParaRPr lang="en-US"/>
          </a:p>
        </p:txBody>
      </p:sp>
      <p:sp>
        <p:nvSpPr>
          <p:cNvPr id="5" name="Rectangle 5"/>
          <p:cNvSpPr>
            <a:spLocks noGrp="1" noChangeArrowheads="1"/>
          </p:cNvSpPr>
          <p:nvPr>
            <p:ph type="ftr" sz="quarter" idx="11"/>
          </p:nvPr>
        </p:nvSpPr>
        <p:spPr/>
        <p:txBody>
          <a:bodyPr/>
          <a:lstStyle>
            <a:lvl1pPr algn="l">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CAFCA4F8-5011-479D-B0DA-ACCF48949957}" type="slidenum">
              <a:rPr lang="en-US"/>
              <a:pPr/>
              <a:t>‹N›</a:t>
            </a:fld>
            <a:endParaRPr lang="en-US"/>
          </a:p>
        </p:txBody>
      </p:sp>
    </p:spTree>
    <p:extLst>
      <p:ext uri="{BB962C8B-B14F-4D97-AF65-F5344CB8AC3E}">
        <p14:creationId xmlns:p14="http://schemas.microsoft.com/office/powerpoint/2010/main" val="16626754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Rectangle 4"/>
          <p:cNvSpPr>
            <a:spLocks noGrp="1" noChangeArrowheads="1"/>
          </p:cNvSpPr>
          <p:nvPr>
            <p:ph type="dt" sz="half" idx="10"/>
          </p:nvPr>
        </p:nvSpPr>
        <p:spPr/>
        <p:txBody>
          <a:bodyPr/>
          <a:lstStyle>
            <a:lvl1pPr>
              <a:defRPr/>
            </a:lvl1pPr>
          </a:lstStyle>
          <a:p>
            <a:fld id="{9CF45BC7-C1E7-402C-8D49-123FE8D7C1B5}" type="datetime1">
              <a:rPr lang="en-US"/>
              <a:pPr/>
              <a:t>5/9/2013</a:t>
            </a:fld>
            <a:endParaRPr lang="en-US"/>
          </a:p>
        </p:txBody>
      </p:sp>
      <p:sp>
        <p:nvSpPr>
          <p:cNvPr id="5" name="Rectangle 5"/>
          <p:cNvSpPr>
            <a:spLocks noGrp="1" noChangeArrowheads="1"/>
          </p:cNvSpPr>
          <p:nvPr>
            <p:ph type="ftr" sz="quarter" idx="11"/>
          </p:nvPr>
        </p:nvSpPr>
        <p:spPr/>
        <p:txBody>
          <a:bodyPr/>
          <a:lstStyle>
            <a:lvl1pPr algn="l">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A5D31610-A075-4F7A-88C3-459928CD75F6}" type="slidenum">
              <a:rPr lang="en-US"/>
              <a:pPr/>
              <a:t>‹N›</a:t>
            </a:fld>
            <a:endParaRPr lang="en-US"/>
          </a:p>
        </p:txBody>
      </p:sp>
    </p:spTree>
    <p:extLst>
      <p:ext uri="{BB962C8B-B14F-4D97-AF65-F5344CB8AC3E}">
        <p14:creationId xmlns:p14="http://schemas.microsoft.com/office/powerpoint/2010/main" val="30803736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500C0A4-BC04-4EB8-8B99-74F4ECC0A43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B329064B-0129-4E26-B8AF-0FBE0194D43F}" type="slidenum">
              <a:rPr lang="en-US"/>
              <a:pPr/>
              <a:t>‹N›</a:t>
            </a:fld>
            <a:endParaRPr lang="en-US"/>
          </a:p>
        </p:txBody>
      </p:sp>
    </p:spTree>
    <p:extLst>
      <p:ext uri="{BB962C8B-B14F-4D97-AF65-F5344CB8AC3E}">
        <p14:creationId xmlns:p14="http://schemas.microsoft.com/office/powerpoint/2010/main" val="30410688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716E846-30DA-4326-90A6-C17A3C6FF343}"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034E5EA0-FDF1-489B-9841-6B172ED2FDC8}" type="slidenum">
              <a:rPr lang="en-US"/>
              <a:pPr/>
              <a:t>‹N›</a:t>
            </a:fld>
            <a:endParaRPr lang="en-US"/>
          </a:p>
        </p:txBody>
      </p:sp>
    </p:spTree>
    <p:extLst>
      <p:ext uri="{BB962C8B-B14F-4D97-AF65-F5344CB8AC3E}">
        <p14:creationId xmlns:p14="http://schemas.microsoft.com/office/powerpoint/2010/main" val="27658155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64EF694-5665-4A8B-BB2C-48A1E43FF94C}"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5AFE2676-9C53-40A2-BEB9-672961EF3CFC}" type="slidenum">
              <a:rPr lang="en-US"/>
              <a:pPr/>
              <a:t>‹N›</a:t>
            </a:fld>
            <a:endParaRPr lang="en-US"/>
          </a:p>
        </p:txBody>
      </p:sp>
    </p:spTree>
    <p:extLst>
      <p:ext uri="{BB962C8B-B14F-4D97-AF65-F5344CB8AC3E}">
        <p14:creationId xmlns:p14="http://schemas.microsoft.com/office/powerpoint/2010/main" val="3654723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56982DE0-45AB-40CD-AA26-1E99FF9D1241}"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265005A0-D6F7-4BC1-B84D-73B13253A4E9}" type="slidenum">
              <a:rPr lang="en-US"/>
              <a:pPr/>
              <a:t>‹N›</a:t>
            </a:fld>
            <a:endParaRPr lang="en-US"/>
          </a:p>
        </p:txBody>
      </p:sp>
    </p:spTree>
    <p:extLst>
      <p:ext uri="{BB962C8B-B14F-4D97-AF65-F5344CB8AC3E}">
        <p14:creationId xmlns:p14="http://schemas.microsoft.com/office/powerpoint/2010/main" val="32706723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7B008062-C71C-4498-BE9F-C873B2F6DE0D}"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C258CD76-3782-45C8-AEB5-1B3519E68C4B}" type="slidenum">
              <a:rPr lang="en-US"/>
              <a:pPr/>
              <a:t>‹N›</a:t>
            </a:fld>
            <a:endParaRPr lang="en-US"/>
          </a:p>
        </p:txBody>
      </p:sp>
    </p:spTree>
    <p:extLst>
      <p:ext uri="{BB962C8B-B14F-4D97-AF65-F5344CB8AC3E}">
        <p14:creationId xmlns:p14="http://schemas.microsoft.com/office/powerpoint/2010/main" val="12776325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917A4317-FA3C-4B6E-864A-B61C409AAB53}"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E2FB4A0F-419E-4ED2-B24E-85E3E988A680}" type="slidenum">
              <a:rPr lang="en-US"/>
              <a:pPr/>
              <a:t>‹N›</a:t>
            </a:fld>
            <a:endParaRPr lang="en-US"/>
          </a:p>
        </p:txBody>
      </p:sp>
    </p:spTree>
    <p:extLst>
      <p:ext uri="{BB962C8B-B14F-4D97-AF65-F5344CB8AC3E}">
        <p14:creationId xmlns:p14="http://schemas.microsoft.com/office/powerpoint/2010/main" val="30767789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56103D7F-28D4-497E-8D71-291FC1846356}"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58E44FC0-A6BD-499F-89EA-472AC5C97D6D}" type="slidenum">
              <a:rPr lang="en-US"/>
              <a:pPr/>
              <a:t>‹N›</a:t>
            </a:fld>
            <a:endParaRPr lang="en-US"/>
          </a:p>
        </p:txBody>
      </p:sp>
    </p:spTree>
    <p:extLst>
      <p:ext uri="{BB962C8B-B14F-4D97-AF65-F5344CB8AC3E}">
        <p14:creationId xmlns:p14="http://schemas.microsoft.com/office/powerpoint/2010/main" val="1213389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6748" indent="0">
              <a:buNone/>
              <a:defRPr sz="1800">
                <a:solidFill>
                  <a:schemeClr val="tx1">
                    <a:tint val="75000"/>
                  </a:schemeClr>
                </a:solidFill>
              </a:defRPr>
            </a:lvl2pPr>
            <a:lvl3pPr marL="913496" indent="0">
              <a:buNone/>
              <a:defRPr sz="1600">
                <a:solidFill>
                  <a:schemeClr val="tx1">
                    <a:tint val="75000"/>
                  </a:schemeClr>
                </a:solidFill>
              </a:defRPr>
            </a:lvl3pPr>
            <a:lvl4pPr marL="1370244" indent="0">
              <a:buNone/>
              <a:defRPr sz="1400">
                <a:solidFill>
                  <a:schemeClr val="tx1">
                    <a:tint val="75000"/>
                  </a:schemeClr>
                </a:solidFill>
              </a:defRPr>
            </a:lvl4pPr>
            <a:lvl5pPr marL="1826992" indent="0">
              <a:buNone/>
              <a:defRPr sz="1400">
                <a:solidFill>
                  <a:schemeClr val="tx1">
                    <a:tint val="75000"/>
                  </a:schemeClr>
                </a:solidFill>
              </a:defRPr>
            </a:lvl5pPr>
            <a:lvl6pPr marL="2283739" indent="0">
              <a:buNone/>
              <a:defRPr sz="1400">
                <a:solidFill>
                  <a:schemeClr val="tx1">
                    <a:tint val="75000"/>
                  </a:schemeClr>
                </a:solidFill>
              </a:defRPr>
            </a:lvl6pPr>
            <a:lvl7pPr marL="2740488" indent="0">
              <a:buNone/>
              <a:defRPr sz="1400">
                <a:solidFill>
                  <a:schemeClr val="tx1">
                    <a:tint val="75000"/>
                  </a:schemeClr>
                </a:solidFill>
              </a:defRPr>
            </a:lvl7pPr>
            <a:lvl8pPr marL="3197235" indent="0">
              <a:buNone/>
              <a:defRPr sz="1400">
                <a:solidFill>
                  <a:schemeClr val="tx1">
                    <a:tint val="75000"/>
                  </a:schemeClr>
                </a:solidFill>
              </a:defRPr>
            </a:lvl8pPr>
            <a:lvl9pPr marL="36539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E5EAFE84-B119-4E74-B9BA-605BCD5DD3EF}"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A2AD4CAA-0520-4A27-B4E3-8935CAD9B90E}" type="slidenum">
              <a:rPr lang="en-US"/>
              <a:pPr/>
              <a:t>‹N›</a:t>
            </a:fld>
            <a:endParaRPr lang="en-US"/>
          </a:p>
        </p:txBody>
      </p:sp>
    </p:spTree>
    <p:extLst>
      <p:ext uri="{BB962C8B-B14F-4D97-AF65-F5344CB8AC3E}">
        <p14:creationId xmlns:p14="http://schemas.microsoft.com/office/powerpoint/2010/main" val="7057381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AFB5341F-F729-4D14-AE7F-F1AA1B1F24EE}"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4FC42B13-DF96-44FF-8648-E1DADBABA64B}" type="slidenum">
              <a:rPr lang="en-US"/>
              <a:pPr/>
              <a:t>‹N›</a:t>
            </a:fld>
            <a:endParaRPr lang="en-US"/>
          </a:p>
        </p:txBody>
      </p:sp>
    </p:spTree>
    <p:extLst>
      <p:ext uri="{BB962C8B-B14F-4D97-AF65-F5344CB8AC3E}">
        <p14:creationId xmlns:p14="http://schemas.microsoft.com/office/powerpoint/2010/main" val="2974268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8BF6A50D-31B8-4205-904D-C6B45BFBC538}"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4E6A1A8D-D982-43E4-A890-4F285DE37CF5}" type="slidenum">
              <a:rPr lang="en-US"/>
              <a:pPr/>
              <a:t>‹N›</a:t>
            </a:fld>
            <a:endParaRPr lang="en-US"/>
          </a:p>
        </p:txBody>
      </p:sp>
    </p:spTree>
    <p:extLst>
      <p:ext uri="{BB962C8B-B14F-4D97-AF65-F5344CB8AC3E}">
        <p14:creationId xmlns:p14="http://schemas.microsoft.com/office/powerpoint/2010/main" val="42851362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FECD064-FC25-4C75-A43D-79547FE09B1F}"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D6DC9B30-1B11-4C16-88F0-F4390F874162}" type="slidenum">
              <a:rPr lang="en-US"/>
              <a:pPr/>
              <a:t>‹N›</a:t>
            </a:fld>
            <a:endParaRPr lang="en-US"/>
          </a:p>
        </p:txBody>
      </p:sp>
    </p:spTree>
    <p:extLst>
      <p:ext uri="{BB962C8B-B14F-4D97-AF65-F5344CB8AC3E}">
        <p14:creationId xmlns:p14="http://schemas.microsoft.com/office/powerpoint/2010/main" val="3522824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6F5E95E-57A9-4C39-BE7C-4BB489A3EB7F}"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305A8214-48AB-43F0-B06A-F0EAA818989A}" type="slidenum">
              <a:rPr lang="en-US"/>
              <a:pPr/>
              <a:t>‹N›</a:t>
            </a:fld>
            <a:endParaRPr lang="en-US"/>
          </a:p>
        </p:txBody>
      </p:sp>
    </p:spTree>
    <p:extLst>
      <p:ext uri="{BB962C8B-B14F-4D97-AF65-F5344CB8AC3E}">
        <p14:creationId xmlns:p14="http://schemas.microsoft.com/office/powerpoint/2010/main" val="21381643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975" indent="0" algn="ctr">
              <a:buNone/>
              <a:defRPr/>
            </a:lvl2pPr>
            <a:lvl3pPr marL="911944" indent="0" algn="ctr">
              <a:buNone/>
              <a:defRPr/>
            </a:lvl3pPr>
            <a:lvl4pPr marL="1367921" indent="0" algn="ctr">
              <a:buNone/>
              <a:defRPr/>
            </a:lvl4pPr>
            <a:lvl5pPr marL="1823900" indent="0" algn="ctr">
              <a:buNone/>
              <a:defRPr/>
            </a:lvl5pPr>
            <a:lvl6pPr marL="2279875" indent="0" algn="ctr">
              <a:buNone/>
              <a:defRPr/>
            </a:lvl6pPr>
            <a:lvl7pPr marL="2735851" indent="0" algn="ctr">
              <a:buNone/>
              <a:defRPr/>
            </a:lvl7pPr>
            <a:lvl8pPr marL="3191825" indent="0" algn="ctr">
              <a:buNone/>
              <a:defRPr/>
            </a:lvl8pPr>
            <a:lvl9pPr marL="364780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C1FB303-82E0-4ECF-89BF-C5088D103AD6}"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D2EAC857-9B75-4365-82E1-FEBEB491464B}" type="slidenum">
              <a:rPr lang="en-US"/>
              <a:pPr/>
              <a:t>‹N›</a:t>
            </a:fld>
            <a:endParaRPr lang="en-US"/>
          </a:p>
        </p:txBody>
      </p:sp>
    </p:spTree>
    <p:extLst>
      <p:ext uri="{BB962C8B-B14F-4D97-AF65-F5344CB8AC3E}">
        <p14:creationId xmlns:p14="http://schemas.microsoft.com/office/powerpoint/2010/main" val="41411038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9ABF6F1-F03B-49C2-AB26-1EB0E5503035}"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B6EAA081-4AB1-41A1-8EF1-614AD24B31DA}" type="slidenum">
              <a:rPr lang="en-US"/>
              <a:pPr/>
              <a:t>‹N›</a:t>
            </a:fld>
            <a:endParaRPr lang="en-US"/>
          </a:p>
        </p:txBody>
      </p:sp>
    </p:spTree>
    <p:extLst>
      <p:ext uri="{BB962C8B-B14F-4D97-AF65-F5344CB8AC3E}">
        <p14:creationId xmlns:p14="http://schemas.microsoft.com/office/powerpoint/2010/main" val="26489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36"/>
            <a:ext cx="7772400" cy="1500187"/>
          </a:xfrm>
        </p:spPr>
        <p:txBody>
          <a:bodyPr anchor="b"/>
          <a:lstStyle>
            <a:lvl1pPr marL="0" indent="0">
              <a:buNone/>
              <a:defRPr sz="2000"/>
            </a:lvl1pPr>
            <a:lvl2pPr marL="455975" indent="0">
              <a:buNone/>
              <a:defRPr sz="1800"/>
            </a:lvl2pPr>
            <a:lvl3pPr marL="911944" indent="0">
              <a:buNone/>
              <a:defRPr sz="1600"/>
            </a:lvl3pPr>
            <a:lvl4pPr marL="1367921" indent="0">
              <a:buNone/>
              <a:defRPr sz="1400"/>
            </a:lvl4pPr>
            <a:lvl5pPr marL="1823900" indent="0">
              <a:buNone/>
              <a:defRPr sz="1400"/>
            </a:lvl5pPr>
            <a:lvl6pPr marL="2279875" indent="0">
              <a:buNone/>
              <a:defRPr sz="1400"/>
            </a:lvl6pPr>
            <a:lvl7pPr marL="2735851" indent="0">
              <a:buNone/>
              <a:defRPr sz="1400"/>
            </a:lvl7pPr>
            <a:lvl8pPr marL="3191825" indent="0">
              <a:buNone/>
              <a:defRPr sz="1400"/>
            </a:lvl8pPr>
            <a:lvl9pPr marL="364780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3565D9B-C4A5-4E62-BC8F-603DD86202FF}"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46C522D5-F484-48D0-9E9B-A992561C161A}" type="slidenum">
              <a:rPr lang="en-US"/>
              <a:pPr/>
              <a:t>‹N›</a:t>
            </a:fld>
            <a:endParaRPr lang="en-US"/>
          </a:p>
        </p:txBody>
      </p:sp>
    </p:spTree>
    <p:extLst>
      <p:ext uri="{BB962C8B-B14F-4D97-AF65-F5344CB8AC3E}">
        <p14:creationId xmlns:p14="http://schemas.microsoft.com/office/powerpoint/2010/main" val="21997654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60AB43B-5722-4071-8686-3153094894D3}"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2CB21357-B802-4C28-8E8F-00C17FD91060}" type="slidenum">
              <a:rPr lang="en-US"/>
              <a:pPr/>
              <a:t>‹N›</a:t>
            </a:fld>
            <a:endParaRPr lang="en-US"/>
          </a:p>
        </p:txBody>
      </p:sp>
    </p:spTree>
    <p:extLst>
      <p:ext uri="{BB962C8B-B14F-4D97-AF65-F5344CB8AC3E}">
        <p14:creationId xmlns:p14="http://schemas.microsoft.com/office/powerpoint/2010/main" val="32334727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44CD624-5B0A-4C9F-9AA8-A0A1C1EE76B7}" type="datetime1">
              <a:rPr lang="en-US"/>
              <a:pPr/>
              <a:t>5/9/2013</a:t>
            </a:fld>
            <a:endParaRPr lang="en-US"/>
          </a:p>
        </p:txBody>
      </p:sp>
      <p:sp>
        <p:nvSpPr>
          <p:cNvPr id="8" name="Footer Placeholder 7"/>
          <p:cNvSpPr>
            <a:spLocks noGrp="1"/>
          </p:cNvSpPr>
          <p:nvPr>
            <p:ph type="ftr" sz="quarter" idx="11"/>
          </p:nvPr>
        </p:nvSpPr>
        <p:spPr/>
        <p:txBody>
          <a:bodyPr/>
          <a:lstStyle>
            <a:lvl1pPr algn="l">
              <a:defRPr/>
            </a:lvl1pPr>
          </a:lstStyle>
          <a:p>
            <a:endParaRPr lang="it-IT"/>
          </a:p>
        </p:txBody>
      </p:sp>
      <p:sp>
        <p:nvSpPr>
          <p:cNvPr id="9" name="Slide Number Placeholder 8"/>
          <p:cNvSpPr>
            <a:spLocks noGrp="1"/>
          </p:cNvSpPr>
          <p:nvPr>
            <p:ph type="sldNum" sz="quarter" idx="12"/>
          </p:nvPr>
        </p:nvSpPr>
        <p:spPr/>
        <p:txBody>
          <a:bodyPr/>
          <a:lstStyle>
            <a:lvl1pPr>
              <a:defRPr/>
            </a:lvl1pPr>
          </a:lstStyle>
          <a:p>
            <a:fld id="{0F08AFF2-6E40-4C8A-B8EE-F5F367ADC2F6}" type="slidenum">
              <a:rPr lang="en-US"/>
              <a:pPr/>
              <a:t>‹N›</a:t>
            </a:fld>
            <a:endParaRPr lang="en-US"/>
          </a:p>
        </p:txBody>
      </p:sp>
    </p:spTree>
    <p:extLst>
      <p:ext uri="{BB962C8B-B14F-4D97-AF65-F5344CB8AC3E}">
        <p14:creationId xmlns:p14="http://schemas.microsoft.com/office/powerpoint/2010/main" val="26568614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0F243B6-426E-4BD2-B3E7-1051EF65B223}" type="datetime1">
              <a:rPr lang="en-US"/>
              <a:pPr/>
              <a:t>5/9/2013</a:t>
            </a:fld>
            <a:endParaRPr lang="en-US"/>
          </a:p>
        </p:txBody>
      </p:sp>
      <p:sp>
        <p:nvSpPr>
          <p:cNvPr id="4" name="Footer Placeholder 3"/>
          <p:cNvSpPr>
            <a:spLocks noGrp="1"/>
          </p:cNvSpPr>
          <p:nvPr>
            <p:ph type="ftr" sz="quarter" idx="11"/>
          </p:nvPr>
        </p:nvSpPr>
        <p:spPr/>
        <p:txBody>
          <a:bodyPr/>
          <a:lstStyle>
            <a:lvl1pPr algn="l">
              <a:defRPr/>
            </a:lvl1pPr>
          </a:lstStyle>
          <a:p>
            <a:endParaRPr lang="it-IT"/>
          </a:p>
        </p:txBody>
      </p:sp>
      <p:sp>
        <p:nvSpPr>
          <p:cNvPr id="5" name="Slide Number Placeholder 4"/>
          <p:cNvSpPr>
            <a:spLocks noGrp="1"/>
          </p:cNvSpPr>
          <p:nvPr>
            <p:ph type="sldNum" sz="quarter" idx="12"/>
          </p:nvPr>
        </p:nvSpPr>
        <p:spPr/>
        <p:txBody>
          <a:bodyPr/>
          <a:lstStyle>
            <a:lvl1pPr>
              <a:defRPr/>
            </a:lvl1pPr>
          </a:lstStyle>
          <a:p>
            <a:fld id="{A0385A3C-323A-46D1-8153-61B46036ED44}" type="slidenum">
              <a:rPr lang="en-US"/>
              <a:pPr/>
              <a:t>‹N›</a:t>
            </a:fld>
            <a:endParaRPr lang="en-US"/>
          </a:p>
        </p:txBody>
      </p:sp>
    </p:spTree>
    <p:extLst>
      <p:ext uri="{BB962C8B-B14F-4D97-AF65-F5344CB8AC3E}">
        <p14:creationId xmlns:p14="http://schemas.microsoft.com/office/powerpoint/2010/main" val="3070338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CFB70934-B448-46E3-93ED-FA25F270FFD6}"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BACCCFF-E2DA-49D9-ACE5-BDD3D148BB26}" type="slidenum">
              <a:rPr lang="en-US"/>
              <a:pPr/>
              <a:t>‹N›</a:t>
            </a:fld>
            <a:endParaRPr lang="en-US"/>
          </a:p>
        </p:txBody>
      </p:sp>
    </p:spTree>
    <p:extLst>
      <p:ext uri="{BB962C8B-B14F-4D97-AF65-F5344CB8AC3E}">
        <p14:creationId xmlns:p14="http://schemas.microsoft.com/office/powerpoint/2010/main" val="31866122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53AEE72-46CF-407B-9718-F3743D4DCF76}" type="datetime1">
              <a:rPr lang="en-US"/>
              <a:pPr/>
              <a:t>5/9/2013</a:t>
            </a:fld>
            <a:endParaRPr lang="en-US"/>
          </a:p>
        </p:txBody>
      </p:sp>
      <p:sp>
        <p:nvSpPr>
          <p:cNvPr id="3" name="Footer Placeholder 2"/>
          <p:cNvSpPr>
            <a:spLocks noGrp="1"/>
          </p:cNvSpPr>
          <p:nvPr>
            <p:ph type="ftr" sz="quarter" idx="11"/>
          </p:nvPr>
        </p:nvSpPr>
        <p:spPr/>
        <p:txBody>
          <a:bodyPr/>
          <a:lstStyle>
            <a:lvl1pPr algn="l">
              <a:defRPr/>
            </a:lvl1pPr>
          </a:lstStyle>
          <a:p>
            <a:endParaRPr lang="it-IT"/>
          </a:p>
        </p:txBody>
      </p:sp>
      <p:sp>
        <p:nvSpPr>
          <p:cNvPr id="4" name="Slide Number Placeholder 3"/>
          <p:cNvSpPr>
            <a:spLocks noGrp="1"/>
          </p:cNvSpPr>
          <p:nvPr>
            <p:ph type="sldNum" sz="quarter" idx="12"/>
          </p:nvPr>
        </p:nvSpPr>
        <p:spPr/>
        <p:txBody>
          <a:bodyPr/>
          <a:lstStyle>
            <a:lvl1pPr>
              <a:defRPr/>
            </a:lvl1pPr>
          </a:lstStyle>
          <a:p>
            <a:fld id="{901DDA81-30D3-4D19-BE08-E05A6491DDE0}" type="slidenum">
              <a:rPr lang="en-US"/>
              <a:pPr/>
              <a:t>‹N›</a:t>
            </a:fld>
            <a:endParaRPr lang="en-US"/>
          </a:p>
        </p:txBody>
      </p:sp>
    </p:spTree>
    <p:extLst>
      <p:ext uri="{BB962C8B-B14F-4D97-AF65-F5344CB8AC3E}">
        <p14:creationId xmlns:p14="http://schemas.microsoft.com/office/powerpoint/2010/main" val="6903114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3" y="1435123"/>
            <a:ext cx="3008313" cy="4691063"/>
          </a:xfrm>
        </p:spPr>
        <p:txBody>
          <a:bodyPr/>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826F913-02BC-46D2-BDBA-B19361F779E6}"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B06FEA1F-EFED-4BDB-942B-1B0007BDF9EE}" type="slidenum">
              <a:rPr lang="en-US"/>
              <a:pPr/>
              <a:t>‹N›</a:t>
            </a:fld>
            <a:endParaRPr lang="en-US"/>
          </a:p>
        </p:txBody>
      </p:sp>
    </p:spTree>
    <p:extLst>
      <p:ext uri="{BB962C8B-B14F-4D97-AF65-F5344CB8AC3E}">
        <p14:creationId xmlns:p14="http://schemas.microsoft.com/office/powerpoint/2010/main" val="11029134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75" indent="0">
              <a:buNone/>
              <a:defRPr sz="2800"/>
            </a:lvl2pPr>
            <a:lvl3pPr marL="911944" indent="0">
              <a:buNone/>
              <a:defRPr sz="2400"/>
            </a:lvl3pPr>
            <a:lvl4pPr marL="1367921" indent="0">
              <a:buNone/>
              <a:defRPr sz="2000"/>
            </a:lvl4pPr>
            <a:lvl5pPr marL="1823900" indent="0">
              <a:buNone/>
              <a:defRPr sz="2000"/>
            </a:lvl5pPr>
            <a:lvl6pPr marL="2279875" indent="0">
              <a:buNone/>
              <a:defRPr sz="2000"/>
            </a:lvl6pPr>
            <a:lvl7pPr marL="2735851" indent="0">
              <a:buNone/>
              <a:defRPr sz="2000"/>
            </a:lvl7pPr>
            <a:lvl8pPr marL="3191825" indent="0">
              <a:buNone/>
              <a:defRPr sz="2000"/>
            </a:lvl8pPr>
            <a:lvl9pPr marL="364780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EE059AD-2874-4CDE-9E6C-4253BF707E07}"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7B09CE65-9A4B-4172-93B1-71ED2E24459C}" type="slidenum">
              <a:rPr lang="en-US"/>
              <a:pPr/>
              <a:t>‹N›</a:t>
            </a:fld>
            <a:endParaRPr lang="en-US"/>
          </a:p>
        </p:txBody>
      </p:sp>
    </p:spTree>
    <p:extLst>
      <p:ext uri="{BB962C8B-B14F-4D97-AF65-F5344CB8AC3E}">
        <p14:creationId xmlns:p14="http://schemas.microsoft.com/office/powerpoint/2010/main" val="1530462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52DB3D5-82D9-4CE8-93FA-A52420370F99}"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FCFF9480-60FE-4413-8AA7-4A65F4A453B1}" type="slidenum">
              <a:rPr lang="en-US"/>
              <a:pPr/>
              <a:t>‹N›</a:t>
            </a:fld>
            <a:endParaRPr lang="en-US"/>
          </a:p>
        </p:txBody>
      </p:sp>
    </p:spTree>
    <p:extLst>
      <p:ext uri="{BB962C8B-B14F-4D97-AF65-F5344CB8AC3E}">
        <p14:creationId xmlns:p14="http://schemas.microsoft.com/office/powerpoint/2010/main" val="15240051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088996-F227-4733-933B-4633DF081613}"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0A866D95-48D2-4DD8-A720-95128F2A4369}" type="slidenum">
              <a:rPr lang="en-US"/>
              <a:pPr/>
              <a:t>‹N›</a:t>
            </a:fld>
            <a:endParaRPr lang="en-US"/>
          </a:p>
        </p:txBody>
      </p:sp>
    </p:spTree>
    <p:extLst>
      <p:ext uri="{BB962C8B-B14F-4D97-AF65-F5344CB8AC3E}">
        <p14:creationId xmlns:p14="http://schemas.microsoft.com/office/powerpoint/2010/main" val="20457650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fld id="{6614DB7A-2F42-44EF-953C-FE8B5A09BD9E}"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A1C226EB-071E-40FD-B904-0894283DFDFF}" type="slidenum">
              <a:rPr lang="en-US"/>
              <a:pPr/>
              <a:t>‹N›</a:t>
            </a:fld>
            <a:endParaRPr lang="en-US"/>
          </a:p>
        </p:txBody>
      </p:sp>
    </p:spTree>
    <p:extLst>
      <p:ext uri="{BB962C8B-B14F-4D97-AF65-F5344CB8AC3E}">
        <p14:creationId xmlns:p14="http://schemas.microsoft.com/office/powerpoint/2010/main" val="1956450804"/>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C0B71223-018D-43E0-BFEF-3FE9B36B01BA}"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CE1E00EB-B27A-4CDE-9531-48899766B47E}" type="slidenum">
              <a:rPr lang="en-US"/>
              <a:pPr/>
              <a:t>‹N›</a:t>
            </a:fld>
            <a:endParaRPr lang="en-US"/>
          </a:p>
        </p:txBody>
      </p:sp>
    </p:spTree>
    <p:extLst>
      <p:ext uri="{BB962C8B-B14F-4D97-AF65-F5344CB8AC3E}">
        <p14:creationId xmlns:p14="http://schemas.microsoft.com/office/powerpoint/2010/main" val="2441252418"/>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B7464816-6674-4D64-B16C-508A76640903}"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961CD74B-7A7E-461F-8E05-0B361C53DC25}" type="slidenum">
              <a:rPr lang="en-US"/>
              <a:pPr/>
              <a:t>‹N›</a:t>
            </a:fld>
            <a:endParaRPr lang="en-US"/>
          </a:p>
        </p:txBody>
      </p:sp>
    </p:spTree>
    <p:extLst>
      <p:ext uri="{BB962C8B-B14F-4D97-AF65-F5344CB8AC3E}">
        <p14:creationId xmlns:p14="http://schemas.microsoft.com/office/powerpoint/2010/main" val="49098863"/>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fld id="{B6DC460E-7E8B-4FA5-8193-FB273EC6893B}"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604ED7B7-E622-41C2-AFB6-E070BE7FE244}" type="slidenum">
              <a:rPr lang="en-US"/>
              <a:pPr/>
              <a:t>‹N›</a:t>
            </a:fld>
            <a:endParaRPr lang="en-US"/>
          </a:p>
        </p:txBody>
      </p:sp>
    </p:spTree>
    <p:extLst>
      <p:ext uri="{BB962C8B-B14F-4D97-AF65-F5344CB8AC3E}">
        <p14:creationId xmlns:p14="http://schemas.microsoft.com/office/powerpoint/2010/main" val="1476374222"/>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C88253F0-2A3E-4EC2-839D-F39887B8A871}" type="datetime1">
              <a:rPr lang="en-US"/>
              <a:pPr/>
              <a:t>5/9/2013</a:t>
            </a:fld>
            <a:endParaRPr lang="en-US"/>
          </a:p>
        </p:txBody>
      </p:sp>
      <p:sp>
        <p:nvSpPr>
          <p:cNvPr id="8" name="Rectangle 5"/>
          <p:cNvSpPr>
            <a:spLocks noGrp="1" noChangeArrowheads="1"/>
          </p:cNvSpPr>
          <p:nvPr>
            <p:ph type="ftr" sz="quarter" idx="11"/>
          </p:nvPr>
        </p:nvSpPr>
        <p:spPr/>
        <p:txBody>
          <a:bodyPr/>
          <a:lstStyle>
            <a:lvl1pPr>
              <a:defRPr/>
            </a:lvl1pPr>
          </a:lstStyle>
          <a:p>
            <a:endParaRPr lang="it-IT"/>
          </a:p>
        </p:txBody>
      </p:sp>
      <p:sp>
        <p:nvSpPr>
          <p:cNvPr id="9" name="Rectangle 6"/>
          <p:cNvSpPr>
            <a:spLocks noGrp="1" noChangeArrowheads="1"/>
          </p:cNvSpPr>
          <p:nvPr>
            <p:ph type="sldNum" sz="quarter" idx="12"/>
          </p:nvPr>
        </p:nvSpPr>
        <p:spPr/>
        <p:txBody>
          <a:bodyPr/>
          <a:lstStyle>
            <a:lvl1pPr>
              <a:defRPr/>
            </a:lvl1pPr>
          </a:lstStyle>
          <a:p>
            <a:fld id="{9FC00B61-0407-442D-90B4-9F428A2D2067}" type="slidenum">
              <a:rPr lang="en-US"/>
              <a:pPr/>
              <a:t>‹N›</a:t>
            </a:fld>
            <a:endParaRPr lang="en-US"/>
          </a:p>
        </p:txBody>
      </p:sp>
    </p:spTree>
    <p:extLst>
      <p:ext uri="{BB962C8B-B14F-4D97-AF65-F5344CB8AC3E}">
        <p14:creationId xmlns:p14="http://schemas.microsoft.com/office/powerpoint/2010/main" val="1015383631"/>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6"/>
            <a:ext cx="4041775"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6D4055CE-43FD-4D1D-B534-961AE8A84F20}"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E4692D42-D115-4D15-957E-4A8E866CED98}" type="slidenum">
              <a:rPr lang="en-US"/>
              <a:pPr/>
              <a:t>‹N›</a:t>
            </a:fld>
            <a:endParaRPr lang="en-US"/>
          </a:p>
        </p:txBody>
      </p:sp>
    </p:spTree>
    <p:extLst>
      <p:ext uri="{BB962C8B-B14F-4D97-AF65-F5344CB8AC3E}">
        <p14:creationId xmlns:p14="http://schemas.microsoft.com/office/powerpoint/2010/main" val="36971495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fld id="{E21C6DA2-8868-440A-B26A-BAE2C4EAE4F6}" type="datetime1">
              <a:rPr lang="en-US"/>
              <a:pPr/>
              <a:t>5/9/2013</a:t>
            </a:fld>
            <a:endParaRPr lang="en-US"/>
          </a:p>
        </p:txBody>
      </p:sp>
      <p:sp>
        <p:nvSpPr>
          <p:cNvPr id="4" name="Rectangle 5"/>
          <p:cNvSpPr>
            <a:spLocks noGrp="1" noChangeArrowheads="1"/>
          </p:cNvSpPr>
          <p:nvPr>
            <p:ph type="ftr" sz="quarter" idx="11"/>
          </p:nvPr>
        </p:nvSpPr>
        <p:spPr/>
        <p:txBody>
          <a:bodyPr/>
          <a:lstStyle>
            <a:lvl1pPr>
              <a:defRPr/>
            </a:lvl1pPr>
          </a:lstStyle>
          <a:p>
            <a:endParaRPr lang="it-IT"/>
          </a:p>
        </p:txBody>
      </p:sp>
      <p:sp>
        <p:nvSpPr>
          <p:cNvPr id="5" name="Rectangle 6"/>
          <p:cNvSpPr>
            <a:spLocks noGrp="1" noChangeArrowheads="1"/>
          </p:cNvSpPr>
          <p:nvPr>
            <p:ph type="sldNum" sz="quarter" idx="12"/>
          </p:nvPr>
        </p:nvSpPr>
        <p:spPr/>
        <p:txBody>
          <a:bodyPr/>
          <a:lstStyle>
            <a:lvl1pPr>
              <a:defRPr/>
            </a:lvl1pPr>
          </a:lstStyle>
          <a:p>
            <a:fld id="{98C05398-B079-436F-A2E1-09DC93312756}" type="slidenum">
              <a:rPr lang="en-US"/>
              <a:pPr/>
              <a:t>‹N›</a:t>
            </a:fld>
            <a:endParaRPr lang="en-US"/>
          </a:p>
        </p:txBody>
      </p:sp>
    </p:spTree>
    <p:extLst>
      <p:ext uri="{BB962C8B-B14F-4D97-AF65-F5344CB8AC3E}">
        <p14:creationId xmlns:p14="http://schemas.microsoft.com/office/powerpoint/2010/main" val="2292150432"/>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CD20AEF5-F34C-455F-BF40-E7B2C3587276}" type="datetime1">
              <a:rPr lang="en-US"/>
              <a:pPr/>
              <a:t>5/9/2013</a:t>
            </a:fld>
            <a:endParaRPr lang="en-US"/>
          </a:p>
        </p:txBody>
      </p:sp>
      <p:sp>
        <p:nvSpPr>
          <p:cNvPr id="3" name="Rectangle 5"/>
          <p:cNvSpPr>
            <a:spLocks noGrp="1" noChangeArrowheads="1"/>
          </p:cNvSpPr>
          <p:nvPr>
            <p:ph type="ftr" sz="quarter" idx="11"/>
          </p:nvPr>
        </p:nvSpPr>
        <p:spPr/>
        <p:txBody>
          <a:bodyPr/>
          <a:lstStyle>
            <a:lvl1pPr>
              <a:defRPr/>
            </a:lvl1pPr>
          </a:lstStyle>
          <a:p>
            <a:endParaRPr lang="it-IT"/>
          </a:p>
        </p:txBody>
      </p:sp>
      <p:sp>
        <p:nvSpPr>
          <p:cNvPr id="4" name="Rectangle 6"/>
          <p:cNvSpPr>
            <a:spLocks noGrp="1" noChangeArrowheads="1"/>
          </p:cNvSpPr>
          <p:nvPr>
            <p:ph type="sldNum" sz="quarter" idx="12"/>
          </p:nvPr>
        </p:nvSpPr>
        <p:spPr/>
        <p:txBody>
          <a:bodyPr/>
          <a:lstStyle>
            <a:lvl1pPr>
              <a:defRPr/>
            </a:lvl1pPr>
          </a:lstStyle>
          <a:p>
            <a:fld id="{4B75A073-921C-4485-9640-7B8DB87E130C}" type="slidenum">
              <a:rPr lang="en-US"/>
              <a:pPr/>
              <a:t>‹N›</a:t>
            </a:fld>
            <a:endParaRPr lang="en-US"/>
          </a:p>
        </p:txBody>
      </p:sp>
    </p:spTree>
    <p:extLst>
      <p:ext uri="{BB962C8B-B14F-4D97-AF65-F5344CB8AC3E}">
        <p14:creationId xmlns:p14="http://schemas.microsoft.com/office/powerpoint/2010/main" val="3476261076"/>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fld id="{153D828F-E206-4E8F-8757-F259D6CE680D}"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D78AED5B-BE29-4777-9532-93C1B48BF52C}" type="slidenum">
              <a:rPr lang="en-US"/>
              <a:pPr/>
              <a:t>‹N›</a:t>
            </a:fld>
            <a:endParaRPr lang="en-US"/>
          </a:p>
        </p:txBody>
      </p:sp>
    </p:spTree>
    <p:extLst>
      <p:ext uri="{BB962C8B-B14F-4D97-AF65-F5344CB8AC3E}">
        <p14:creationId xmlns:p14="http://schemas.microsoft.com/office/powerpoint/2010/main" val="1697013047"/>
      </p:ext>
    </p:extLst>
  </p:cSld>
  <p:clrMapOvr>
    <a:masterClrMapping/>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fld id="{2C128286-98F3-404F-9D76-01893C507F2E}"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450C5139-E3C9-4EB9-981A-81E459620099}" type="slidenum">
              <a:rPr lang="en-US"/>
              <a:pPr/>
              <a:t>‹N›</a:t>
            </a:fld>
            <a:endParaRPr lang="en-US"/>
          </a:p>
        </p:txBody>
      </p:sp>
    </p:spTree>
    <p:extLst>
      <p:ext uri="{BB962C8B-B14F-4D97-AF65-F5344CB8AC3E}">
        <p14:creationId xmlns:p14="http://schemas.microsoft.com/office/powerpoint/2010/main" val="273054030"/>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5ECFB617-1095-4867-B437-C33F05A94392}"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50379842-6457-41C1-98E4-50797A559CF4}" type="slidenum">
              <a:rPr lang="en-US"/>
              <a:pPr/>
              <a:t>‹N›</a:t>
            </a:fld>
            <a:endParaRPr lang="en-US"/>
          </a:p>
        </p:txBody>
      </p:sp>
    </p:spTree>
    <p:extLst>
      <p:ext uri="{BB962C8B-B14F-4D97-AF65-F5344CB8AC3E}">
        <p14:creationId xmlns:p14="http://schemas.microsoft.com/office/powerpoint/2010/main" val="1839059516"/>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0FE4C6FE-3A37-4AC2-850B-B120DDB5384E}"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81C1DC1A-BEFD-4BF8-A066-B3C914DBBCDA}" type="slidenum">
              <a:rPr lang="en-US"/>
              <a:pPr/>
              <a:t>‹N›</a:t>
            </a:fld>
            <a:endParaRPr lang="en-US"/>
          </a:p>
        </p:txBody>
      </p:sp>
    </p:spTree>
    <p:extLst>
      <p:ext uri="{BB962C8B-B14F-4D97-AF65-F5344CB8AC3E}">
        <p14:creationId xmlns:p14="http://schemas.microsoft.com/office/powerpoint/2010/main" val="3806102491"/>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A1A3DEAE-DC5C-43AA-AA6C-33C36769721B}" type="datetime1">
              <a:rPr lang="en-US"/>
              <a:pPr/>
              <a:t>5/9/2013</a:t>
            </a:fld>
            <a:endParaRPr lang="en-US"/>
          </a:p>
        </p:txBody>
      </p:sp>
      <p:sp>
        <p:nvSpPr>
          <p:cNvPr id="3" name="Rectangle 5"/>
          <p:cNvSpPr>
            <a:spLocks noGrp="1" noChangeArrowheads="1"/>
          </p:cNvSpPr>
          <p:nvPr>
            <p:ph type="ftr" sz="quarter" idx="11"/>
          </p:nvPr>
        </p:nvSpPr>
        <p:spPr/>
        <p:txBody>
          <a:bodyPr/>
          <a:lstStyle>
            <a:lvl1pPr>
              <a:defRPr/>
            </a:lvl1pPr>
          </a:lstStyle>
          <a:p>
            <a:endParaRPr lang="it-IT"/>
          </a:p>
        </p:txBody>
      </p:sp>
      <p:sp>
        <p:nvSpPr>
          <p:cNvPr id="4" name="Rectangle 6"/>
          <p:cNvSpPr>
            <a:spLocks noGrp="1" noChangeArrowheads="1"/>
          </p:cNvSpPr>
          <p:nvPr>
            <p:ph type="sldNum" sz="quarter" idx="12"/>
          </p:nvPr>
        </p:nvSpPr>
        <p:spPr/>
        <p:txBody>
          <a:bodyPr/>
          <a:lstStyle>
            <a:lvl1pPr>
              <a:defRPr/>
            </a:lvl1pPr>
          </a:lstStyle>
          <a:p>
            <a:fld id="{A3AA5147-9A5D-41B2-B83F-27696D4B71B4}" type="slidenum">
              <a:rPr lang="en-US"/>
              <a:pPr/>
              <a:t>‹N›</a:t>
            </a:fld>
            <a:endParaRPr lang="en-US"/>
          </a:p>
        </p:txBody>
      </p:sp>
    </p:spTree>
    <p:extLst>
      <p:ext uri="{BB962C8B-B14F-4D97-AF65-F5344CB8AC3E}">
        <p14:creationId xmlns:p14="http://schemas.microsoft.com/office/powerpoint/2010/main" val="3785442169"/>
      </p:ext>
    </p:extLst>
  </p:cSld>
  <p:clrMapOvr>
    <a:masterClrMapping/>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588D2B8E-5D77-4FE8-93D7-57F3D3FBCD5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FD3AC000-8128-4242-9F16-CC5F3DA2509D}" type="slidenum">
              <a:rPr lang="en-US"/>
              <a:pPr/>
              <a:t>‹N›</a:t>
            </a:fld>
            <a:endParaRPr lang="en-US"/>
          </a:p>
        </p:txBody>
      </p:sp>
    </p:spTree>
    <p:extLst>
      <p:ext uri="{BB962C8B-B14F-4D97-AF65-F5344CB8AC3E}">
        <p14:creationId xmlns:p14="http://schemas.microsoft.com/office/powerpoint/2010/main" val="1568540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87BDA84-505A-45F9-83EC-F2B457EE0D6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56AD9DB7-3941-40EE-B190-B1CBE45DFDA7}" type="slidenum">
              <a:rPr lang="en-US"/>
              <a:pPr/>
              <a:t>‹N›</a:t>
            </a:fld>
            <a:endParaRPr lang="en-US"/>
          </a:p>
        </p:txBody>
      </p:sp>
    </p:spTree>
    <p:extLst>
      <p:ext uri="{BB962C8B-B14F-4D97-AF65-F5344CB8AC3E}">
        <p14:creationId xmlns:p14="http://schemas.microsoft.com/office/powerpoint/2010/main" val="6849714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15F4B0A-4144-45F8-9A76-0375FF0C2189}"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A1D35ED2-2220-47C5-9DBE-3E156CC6B5AD}" type="slidenum">
              <a:rPr lang="en-US"/>
              <a:pPr/>
              <a:t>‹N›</a:t>
            </a:fld>
            <a:endParaRPr lang="en-US"/>
          </a:p>
        </p:txBody>
      </p:sp>
    </p:spTree>
    <p:extLst>
      <p:ext uri="{BB962C8B-B14F-4D97-AF65-F5344CB8AC3E}">
        <p14:creationId xmlns:p14="http://schemas.microsoft.com/office/powerpoint/2010/main" val="362709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068226CD-A71E-44D5-A728-DF36AFF0D1BB}"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616D04F6-FCF2-4DCA-AF9B-862F89C8D139}" type="slidenum">
              <a:rPr lang="en-US"/>
              <a:pPr/>
              <a:t>‹N›</a:t>
            </a:fld>
            <a:endParaRPr lang="en-US"/>
          </a:p>
        </p:txBody>
      </p:sp>
    </p:spTree>
    <p:extLst>
      <p:ext uri="{BB962C8B-B14F-4D97-AF65-F5344CB8AC3E}">
        <p14:creationId xmlns:p14="http://schemas.microsoft.com/office/powerpoint/2010/main" val="23388820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209B17D9-EC28-40AC-AC97-3D51E46A359C}"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A385A160-CD91-4142-874D-3537E10BDB38}" type="slidenum">
              <a:rPr lang="en-US"/>
              <a:pPr/>
              <a:t>‹N›</a:t>
            </a:fld>
            <a:endParaRPr lang="en-US"/>
          </a:p>
        </p:txBody>
      </p:sp>
    </p:spTree>
    <p:extLst>
      <p:ext uri="{BB962C8B-B14F-4D97-AF65-F5344CB8AC3E}">
        <p14:creationId xmlns:p14="http://schemas.microsoft.com/office/powerpoint/2010/main" val="13402597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77F4F1E4-7F92-470A-8370-43653260EA81}"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BD9F4EFD-FBC2-4A56-BED3-DF916FEC8564}" type="slidenum">
              <a:rPr lang="en-US"/>
              <a:pPr/>
              <a:t>‹N›</a:t>
            </a:fld>
            <a:endParaRPr lang="en-US"/>
          </a:p>
        </p:txBody>
      </p:sp>
    </p:spTree>
    <p:extLst>
      <p:ext uri="{BB962C8B-B14F-4D97-AF65-F5344CB8AC3E}">
        <p14:creationId xmlns:p14="http://schemas.microsoft.com/office/powerpoint/2010/main" val="42491291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5B3D954B-8296-4914-86A8-DC4A75350B7A}"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DC3BB71E-81D4-40C1-A9AB-6E23DA2EA6B2}" type="slidenum">
              <a:rPr lang="en-US"/>
              <a:pPr/>
              <a:t>‹N›</a:t>
            </a:fld>
            <a:endParaRPr lang="en-US"/>
          </a:p>
        </p:txBody>
      </p:sp>
    </p:spTree>
    <p:extLst>
      <p:ext uri="{BB962C8B-B14F-4D97-AF65-F5344CB8AC3E}">
        <p14:creationId xmlns:p14="http://schemas.microsoft.com/office/powerpoint/2010/main" val="2077213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51925D9E-E578-458E-87AD-1DB750F7806F}"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9B969CC0-B3CB-429B-9776-678314743F81}" type="slidenum">
              <a:rPr lang="en-US"/>
              <a:pPr/>
              <a:t>‹N›</a:t>
            </a:fld>
            <a:endParaRPr lang="en-US"/>
          </a:p>
        </p:txBody>
      </p:sp>
    </p:spTree>
    <p:extLst>
      <p:ext uri="{BB962C8B-B14F-4D97-AF65-F5344CB8AC3E}">
        <p14:creationId xmlns:p14="http://schemas.microsoft.com/office/powerpoint/2010/main" val="2233922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AC79225E-51AC-4720-91BC-63500D294776}"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59459639-F752-4C3A-8017-6D13DBE639B9}" type="slidenum">
              <a:rPr lang="en-US"/>
              <a:pPr/>
              <a:t>‹N›</a:t>
            </a:fld>
            <a:endParaRPr lang="en-US"/>
          </a:p>
        </p:txBody>
      </p:sp>
    </p:spTree>
    <p:extLst>
      <p:ext uri="{BB962C8B-B14F-4D97-AF65-F5344CB8AC3E}">
        <p14:creationId xmlns:p14="http://schemas.microsoft.com/office/powerpoint/2010/main" val="39191229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E5CDBB8A-83D1-4E79-BC01-9F27E5FE5E15}"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48B3DC70-89A2-4313-A421-DD4AB53154CC}" type="slidenum">
              <a:rPr lang="en-US"/>
              <a:pPr/>
              <a:t>‹N›</a:t>
            </a:fld>
            <a:endParaRPr lang="en-US"/>
          </a:p>
        </p:txBody>
      </p:sp>
    </p:spTree>
    <p:extLst>
      <p:ext uri="{BB962C8B-B14F-4D97-AF65-F5344CB8AC3E}">
        <p14:creationId xmlns:p14="http://schemas.microsoft.com/office/powerpoint/2010/main" val="21363387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B6F1F025-785C-4182-98BF-94BBB299BACF}"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CF9FC931-6CF8-41A8-858C-4F45159F20DC}" type="slidenum">
              <a:rPr lang="en-US"/>
              <a:pPr/>
              <a:t>‹N›</a:t>
            </a:fld>
            <a:endParaRPr lang="en-US"/>
          </a:p>
        </p:txBody>
      </p:sp>
    </p:spTree>
    <p:extLst>
      <p:ext uri="{BB962C8B-B14F-4D97-AF65-F5344CB8AC3E}">
        <p14:creationId xmlns:p14="http://schemas.microsoft.com/office/powerpoint/2010/main" val="30479930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7E3B6FF-E584-460A-88F8-9BC96A39B5F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6D724837-4AC1-427B-B8EC-070868465AD3}" type="slidenum">
              <a:rPr lang="en-US"/>
              <a:pPr/>
              <a:t>‹N›</a:t>
            </a:fld>
            <a:endParaRPr lang="en-US"/>
          </a:p>
        </p:txBody>
      </p:sp>
    </p:spTree>
    <p:extLst>
      <p:ext uri="{BB962C8B-B14F-4D97-AF65-F5344CB8AC3E}">
        <p14:creationId xmlns:p14="http://schemas.microsoft.com/office/powerpoint/2010/main" val="18467041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6B4EF37-2D78-4C59-8B84-3600EDA3B821}"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723954EF-6821-44E7-B103-17E9AACD4BDA}" type="slidenum">
              <a:rPr lang="en-US"/>
              <a:pPr/>
              <a:t>‹N›</a:t>
            </a:fld>
            <a:endParaRPr lang="en-US"/>
          </a:p>
        </p:txBody>
      </p:sp>
    </p:spTree>
    <p:extLst>
      <p:ext uri="{BB962C8B-B14F-4D97-AF65-F5344CB8AC3E}">
        <p14:creationId xmlns:p14="http://schemas.microsoft.com/office/powerpoint/2010/main" val="10520967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C9021BD-5292-48CE-9074-107D833FAE55}"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0384688A-ADFF-443E-8A50-BF61ED207009}" type="slidenum">
              <a:rPr lang="en-US"/>
              <a:pPr/>
              <a:t>‹N›</a:t>
            </a:fld>
            <a:endParaRPr lang="en-US"/>
          </a:p>
        </p:txBody>
      </p:sp>
    </p:spTree>
    <p:extLst>
      <p:ext uri="{BB962C8B-B14F-4D97-AF65-F5344CB8AC3E}">
        <p14:creationId xmlns:p14="http://schemas.microsoft.com/office/powerpoint/2010/main" val="278809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98B9BF28-1C45-4DCE-88CF-B49F8F0475D6}"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757DD88A-3153-41D1-B921-60751BA4CC0F}" type="slidenum">
              <a:rPr lang="en-US"/>
              <a:pPr/>
              <a:t>‹N›</a:t>
            </a:fld>
            <a:endParaRPr lang="en-US"/>
          </a:p>
        </p:txBody>
      </p:sp>
    </p:spTree>
    <p:extLst>
      <p:ext uri="{BB962C8B-B14F-4D97-AF65-F5344CB8AC3E}">
        <p14:creationId xmlns:p14="http://schemas.microsoft.com/office/powerpoint/2010/main" val="492958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6FDD386-0AF7-480F-970B-6ED223F94A7E}"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838D9AC0-9ADB-41C0-9687-46DC41895482}" type="slidenum">
              <a:rPr lang="en-US"/>
              <a:pPr/>
              <a:t>‹N›</a:t>
            </a:fld>
            <a:endParaRPr lang="en-US"/>
          </a:p>
        </p:txBody>
      </p:sp>
    </p:spTree>
    <p:extLst>
      <p:ext uri="{BB962C8B-B14F-4D97-AF65-F5344CB8AC3E}">
        <p14:creationId xmlns:p14="http://schemas.microsoft.com/office/powerpoint/2010/main" val="11463115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7C156D96-DE0F-48E5-9DB5-3025340B7147}"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F3E1B1D6-A369-474E-B5DA-FFF0AC84C1F3}" type="slidenum">
              <a:rPr lang="en-US"/>
              <a:pPr/>
              <a:t>‹N›</a:t>
            </a:fld>
            <a:endParaRPr lang="en-US"/>
          </a:p>
        </p:txBody>
      </p:sp>
    </p:spTree>
    <p:extLst>
      <p:ext uri="{BB962C8B-B14F-4D97-AF65-F5344CB8AC3E}">
        <p14:creationId xmlns:p14="http://schemas.microsoft.com/office/powerpoint/2010/main" val="19083650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E642C178-37E9-4B66-86C0-4507DB328514}"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E271E903-0AE5-4F69-958A-F3317D483A09}" type="slidenum">
              <a:rPr lang="en-US"/>
              <a:pPr/>
              <a:t>‹N›</a:t>
            </a:fld>
            <a:endParaRPr lang="en-US"/>
          </a:p>
        </p:txBody>
      </p:sp>
    </p:spTree>
    <p:extLst>
      <p:ext uri="{BB962C8B-B14F-4D97-AF65-F5344CB8AC3E}">
        <p14:creationId xmlns:p14="http://schemas.microsoft.com/office/powerpoint/2010/main" val="37088130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3DEEF17B-BC36-46E7-AF22-AA3960304826}"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652FD309-062E-45F2-BD03-C6832B64B466}" type="slidenum">
              <a:rPr lang="en-US"/>
              <a:pPr/>
              <a:t>‹N›</a:t>
            </a:fld>
            <a:endParaRPr lang="en-US"/>
          </a:p>
        </p:txBody>
      </p:sp>
    </p:spTree>
    <p:extLst>
      <p:ext uri="{BB962C8B-B14F-4D97-AF65-F5344CB8AC3E}">
        <p14:creationId xmlns:p14="http://schemas.microsoft.com/office/powerpoint/2010/main" val="28989489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D944940B-29A3-45C4-AAD6-D683BA742594}"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173022EB-5C50-4E1A-B198-478EC3F78A22}" type="slidenum">
              <a:rPr lang="en-US"/>
              <a:pPr/>
              <a:t>‹N›</a:t>
            </a:fld>
            <a:endParaRPr lang="en-US"/>
          </a:p>
        </p:txBody>
      </p:sp>
    </p:spTree>
    <p:extLst>
      <p:ext uri="{BB962C8B-B14F-4D97-AF65-F5344CB8AC3E}">
        <p14:creationId xmlns:p14="http://schemas.microsoft.com/office/powerpoint/2010/main" val="8927815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78C09284-DD1A-48DC-8996-BFE786721431}"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59EE9A3C-5C4C-48A0-B257-B2EDB18F4E6B}" type="slidenum">
              <a:rPr lang="en-US"/>
              <a:pPr/>
              <a:t>‹N›</a:t>
            </a:fld>
            <a:endParaRPr lang="en-US"/>
          </a:p>
        </p:txBody>
      </p:sp>
    </p:spTree>
    <p:extLst>
      <p:ext uri="{BB962C8B-B14F-4D97-AF65-F5344CB8AC3E}">
        <p14:creationId xmlns:p14="http://schemas.microsoft.com/office/powerpoint/2010/main" val="1080174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5E25E91B-46BB-42B5-8143-CE6C2FBBFA7E}"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D4EBA890-8DB6-4308-AC6C-72297E2F538E}" type="slidenum">
              <a:rPr lang="en-US"/>
              <a:pPr/>
              <a:t>‹N›</a:t>
            </a:fld>
            <a:endParaRPr lang="en-US"/>
          </a:p>
        </p:txBody>
      </p:sp>
    </p:spTree>
    <p:extLst>
      <p:ext uri="{BB962C8B-B14F-4D97-AF65-F5344CB8AC3E}">
        <p14:creationId xmlns:p14="http://schemas.microsoft.com/office/powerpoint/2010/main" val="4212304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A20CE57-D40F-466A-A8D0-4602282B208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65A1D1B-8409-421A-9A6C-F950945B4742}" type="slidenum">
              <a:rPr lang="en-US"/>
              <a:pPr/>
              <a:t>‹N›</a:t>
            </a:fld>
            <a:endParaRPr lang="en-US"/>
          </a:p>
        </p:txBody>
      </p:sp>
    </p:spTree>
    <p:extLst>
      <p:ext uri="{BB962C8B-B14F-4D97-AF65-F5344CB8AC3E}">
        <p14:creationId xmlns:p14="http://schemas.microsoft.com/office/powerpoint/2010/main" val="3978759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826FF0DE-8C68-4191-8D8B-A324AC70FC5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E83A2B05-92E5-400A-B901-BF111425CF21}" type="slidenum">
              <a:rPr lang="en-US"/>
              <a:pPr/>
              <a:t>‹N›</a:t>
            </a:fld>
            <a:endParaRPr lang="en-US"/>
          </a:p>
        </p:txBody>
      </p:sp>
    </p:spTree>
    <p:extLst>
      <p:ext uri="{BB962C8B-B14F-4D97-AF65-F5344CB8AC3E}">
        <p14:creationId xmlns:p14="http://schemas.microsoft.com/office/powerpoint/2010/main" val="3893293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455525" indent="0" algn="ctr">
              <a:buNone/>
              <a:defRPr>
                <a:solidFill>
                  <a:schemeClr val="tx1">
                    <a:tint val="75000"/>
                  </a:schemeClr>
                </a:solidFill>
              </a:defRPr>
            </a:lvl2pPr>
            <a:lvl3pPr marL="911042" indent="0" algn="ctr">
              <a:buNone/>
              <a:defRPr>
                <a:solidFill>
                  <a:schemeClr val="tx1">
                    <a:tint val="75000"/>
                  </a:schemeClr>
                </a:solidFill>
              </a:defRPr>
            </a:lvl3pPr>
            <a:lvl4pPr marL="1366569" indent="0" algn="ctr">
              <a:buNone/>
              <a:defRPr>
                <a:solidFill>
                  <a:schemeClr val="tx1">
                    <a:tint val="75000"/>
                  </a:schemeClr>
                </a:solidFill>
              </a:defRPr>
            </a:lvl4pPr>
            <a:lvl5pPr marL="1822096" indent="0" algn="ctr">
              <a:buNone/>
              <a:defRPr>
                <a:solidFill>
                  <a:schemeClr val="tx1">
                    <a:tint val="75000"/>
                  </a:schemeClr>
                </a:solidFill>
              </a:defRPr>
            </a:lvl5pPr>
            <a:lvl6pPr marL="2277619" indent="0" algn="ctr">
              <a:buNone/>
              <a:defRPr>
                <a:solidFill>
                  <a:schemeClr val="tx1">
                    <a:tint val="75000"/>
                  </a:schemeClr>
                </a:solidFill>
              </a:defRPr>
            </a:lvl6pPr>
            <a:lvl7pPr marL="2733145" indent="0" algn="ctr">
              <a:buNone/>
              <a:defRPr>
                <a:solidFill>
                  <a:schemeClr val="tx1">
                    <a:tint val="75000"/>
                  </a:schemeClr>
                </a:solidFill>
              </a:defRPr>
            </a:lvl7pPr>
            <a:lvl8pPr marL="3188668" indent="0" algn="ctr">
              <a:buNone/>
              <a:defRPr>
                <a:solidFill>
                  <a:schemeClr val="tx1">
                    <a:tint val="75000"/>
                  </a:schemeClr>
                </a:solidFill>
              </a:defRPr>
            </a:lvl8pPr>
            <a:lvl9pPr marL="3644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1397F56F-A9D0-4ABD-A256-73B9500F3381}"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433C4E7-C2E8-4AB9-90F2-912E78FBF8A1}" type="slidenum">
              <a:rPr lang="en-US"/>
              <a:pPr/>
              <a:t>‹N›</a:t>
            </a:fld>
            <a:endParaRPr lang="en-US"/>
          </a:p>
        </p:txBody>
      </p:sp>
    </p:spTree>
    <p:extLst>
      <p:ext uri="{BB962C8B-B14F-4D97-AF65-F5344CB8AC3E}">
        <p14:creationId xmlns:p14="http://schemas.microsoft.com/office/powerpoint/2010/main" val="428816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2CC90D8B-39E6-4AF4-9117-1C342324A93D}"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6D1807D7-7ED3-4203-9BBA-1CED9A4A923C}" type="slidenum">
              <a:rPr lang="en-US"/>
              <a:pPr/>
              <a:t>‹N›</a:t>
            </a:fld>
            <a:endParaRPr lang="en-US"/>
          </a:p>
        </p:txBody>
      </p:sp>
    </p:spTree>
    <p:extLst>
      <p:ext uri="{BB962C8B-B14F-4D97-AF65-F5344CB8AC3E}">
        <p14:creationId xmlns:p14="http://schemas.microsoft.com/office/powerpoint/2010/main" val="21641396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E4F8103C-953D-44D6-BE1B-BFBBED7F9420}"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5A2D17EF-BC8F-4392-A3BC-D4549F405C26}" type="slidenum">
              <a:rPr lang="en-US"/>
              <a:pPr/>
              <a:t>‹N›</a:t>
            </a:fld>
            <a:endParaRPr lang="en-US"/>
          </a:p>
        </p:txBody>
      </p:sp>
    </p:spTree>
    <p:extLst>
      <p:ext uri="{BB962C8B-B14F-4D97-AF65-F5344CB8AC3E}">
        <p14:creationId xmlns:p14="http://schemas.microsoft.com/office/powerpoint/2010/main" val="9047753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44"/>
            <a:ext cx="7772400" cy="1500187"/>
          </a:xfrm>
        </p:spPr>
        <p:txBody>
          <a:bodyPr anchor="b"/>
          <a:lstStyle>
            <a:lvl1pPr marL="0" indent="0">
              <a:buNone/>
              <a:defRPr sz="2000">
                <a:solidFill>
                  <a:schemeClr val="tx1">
                    <a:tint val="75000"/>
                  </a:schemeClr>
                </a:solidFill>
              </a:defRPr>
            </a:lvl1pPr>
            <a:lvl2pPr marL="455525" indent="0">
              <a:buNone/>
              <a:defRPr sz="1800">
                <a:solidFill>
                  <a:schemeClr val="tx1">
                    <a:tint val="75000"/>
                  </a:schemeClr>
                </a:solidFill>
              </a:defRPr>
            </a:lvl2pPr>
            <a:lvl3pPr marL="911042" indent="0">
              <a:buNone/>
              <a:defRPr sz="1600">
                <a:solidFill>
                  <a:schemeClr val="tx1">
                    <a:tint val="75000"/>
                  </a:schemeClr>
                </a:solidFill>
              </a:defRPr>
            </a:lvl3pPr>
            <a:lvl4pPr marL="1366569" indent="0">
              <a:buNone/>
              <a:defRPr sz="1400">
                <a:solidFill>
                  <a:schemeClr val="tx1">
                    <a:tint val="75000"/>
                  </a:schemeClr>
                </a:solidFill>
              </a:defRPr>
            </a:lvl4pPr>
            <a:lvl5pPr marL="1822096" indent="0">
              <a:buNone/>
              <a:defRPr sz="1400">
                <a:solidFill>
                  <a:schemeClr val="tx1">
                    <a:tint val="75000"/>
                  </a:schemeClr>
                </a:solidFill>
              </a:defRPr>
            </a:lvl5pPr>
            <a:lvl6pPr marL="2277619" indent="0">
              <a:buNone/>
              <a:defRPr sz="1400">
                <a:solidFill>
                  <a:schemeClr val="tx1">
                    <a:tint val="75000"/>
                  </a:schemeClr>
                </a:solidFill>
              </a:defRPr>
            </a:lvl6pPr>
            <a:lvl7pPr marL="2733145" indent="0">
              <a:buNone/>
              <a:defRPr sz="1400">
                <a:solidFill>
                  <a:schemeClr val="tx1">
                    <a:tint val="75000"/>
                  </a:schemeClr>
                </a:solidFill>
              </a:defRPr>
            </a:lvl7pPr>
            <a:lvl8pPr marL="3188668" indent="0">
              <a:buNone/>
              <a:defRPr sz="1400">
                <a:solidFill>
                  <a:schemeClr val="tx1">
                    <a:tint val="75000"/>
                  </a:schemeClr>
                </a:solidFill>
              </a:defRPr>
            </a:lvl8pPr>
            <a:lvl9pPr marL="36441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51FAECE-4490-405E-99AE-2DDCEB8E8C0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FF816E96-E681-4064-BB3F-E7D1E62D1A4F}" type="slidenum">
              <a:rPr lang="en-US"/>
              <a:pPr/>
              <a:t>‹N›</a:t>
            </a:fld>
            <a:endParaRPr lang="en-US"/>
          </a:p>
        </p:txBody>
      </p:sp>
    </p:spTree>
    <p:extLst>
      <p:ext uri="{BB962C8B-B14F-4D97-AF65-F5344CB8AC3E}">
        <p14:creationId xmlns:p14="http://schemas.microsoft.com/office/powerpoint/2010/main" val="17848849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81C4CD02-5452-48D6-AD7E-1F792E5735C6}"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DF73CD8C-63C0-4747-B9D1-25EC898F7091}" type="slidenum">
              <a:rPr lang="en-US"/>
              <a:pPr/>
              <a:t>‹N›</a:t>
            </a:fld>
            <a:endParaRPr lang="en-US"/>
          </a:p>
        </p:txBody>
      </p:sp>
    </p:spTree>
    <p:extLst>
      <p:ext uri="{BB962C8B-B14F-4D97-AF65-F5344CB8AC3E}">
        <p14:creationId xmlns:p14="http://schemas.microsoft.com/office/powerpoint/2010/main" val="26330231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5525" indent="0">
              <a:buNone/>
              <a:defRPr sz="2000" b="1"/>
            </a:lvl2pPr>
            <a:lvl3pPr marL="911042" indent="0">
              <a:buNone/>
              <a:defRPr sz="1800" b="1"/>
            </a:lvl3pPr>
            <a:lvl4pPr marL="1366569" indent="0">
              <a:buNone/>
              <a:defRPr sz="1600" b="1"/>
            </a:lvl4pPr>
            <a:lvl5pPr marL="1822096" indent="0">
              <a:buNone/>
              <a:defRPr sz="1600" b="1"/>
            </a:lvl5pPr>
            <a:lvl6pPr marL="2277619" indent="0">
              <a:buNone/>
              <a:defRPr sz="1600" b="1"/>
            </a:lvl6pPr>
            <a:lvl7pPr marL="2733145" indent="0">
              <a:buNone/>
              <a:defRPr sz="1600" b="1"/>
            </a:lvl7pPr>
            <a:lvl8pPr marL="3188668" indent="0">
              <a:buNone/>
              <a:defRPr sz="1600" b="1"/>
            </a:lvl8pPr>
            <a:lvl9pPr marL="36441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6"/>
            <a:ext cx="4041775" cy="639762"/>
          </a:xfrm>
        </p:spPr>
        <p:txBody>
          <a:bodyPr anchor="b"/>
          <a:lstStyle>
            <a:lvl1pPr marL="0" indent="0">
              <a:buNone/>
              <a:defRPr sz="2400" b="1"/>
            </a:lvl1pPr>
            <a:lvl2pPr marL="455525" indent="0">
              <a:buNone/>
              <a:defRPr sz="2000" b="1"/>
            </a:lvl2pPr>
            <a:lvl3pPr marL="911042" indent="0">
              <a:buNone/>
              <a:defRPr sz="1800" b="1"/>
            </a:lvl3pPr>
            <a:lvl4pPr marL="1366569" indent="0">
              <a:buNone/>
              <a:defRPr sz="1600" b="1"/>
            </a:lvl4pPr>
            <a:lvl5pPr marL="1822096" indent="0">
              <a:buNone/>
              <a:defRPr sz="1600" b="1"/>
            </a:lvl5pPr>
            <a:lvl6pPr marL="2277619" indent="0">
              <a:buNone/>
              <a:defRPr sz="1600" b="1"/>
            </a:lvl6pPr>
            <a:lvl7pPr marL="2733145" indent="0">
              <a:buNone/>
              <a:defRPr sz="1600" b="1"/>
            </a:lvl7pPr>
            <a:lvl8pPr marL="3188668" indent="0">
              <a:buNone/>
              <a:defRPr sz="1600" b="1"/>
            </a:lvl8pPr>
            <a:lvl9pPr marL="36441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3FF24E37-2B20-40B2-8051-34F7B8B53C38}"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C883A3F9-6415-4EDD-99FC-F79D77715AE2}" type="slidenum">
              <a:rPr lang="en-US"/>
              <a:pPr/>
              <a:t>‹N›</a:t>
            </a:fld>
            <a:endParaRPr lang="en-US"/>
          </a:p>
        </p:txBody>
      </p:sp>
    </p:spTree>
    <p:extLst>
      <p:ext uri="{BB962C8B-B14F-4D97-AF65-F5344CB8AC3E}">
        <p14:creationId xmlns:p14="http://schemas.microsoft.com/office/powerpoint/2010/main" val="22420449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6414B980-2BCB-4CB9-BA27-7CDFF34300FB}"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FCB11258-63E9-48C5-98F0-989C099BFA86}" type="slidenum">
              <a:rPr lang="en-US"/>
              <a:pPr/>
              <a:t>‹N›</a:t>
            </a:fld>
            <a:endParaRPr lang="en-US"/>
          </a:p>
        </p:txBody>
      </p:sp>
    </p:spTree>
    <p:extLst>
      <p:ext uri="{BB962C8B-B14F-4D97-AF65-F5344CB8AC3E}">
        <p14:creationId xmlns:p14="http://schemas.microsoft.com/office/powerpoint/2010/main" val="21321794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72E573D5-7154-41DC-ADA4-62E9784F2B89}"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09E70257-71F0-4D8F-9A90-6F4EC647CC6F}" type="slidenum">
              <a:rPr lang="en-US"/>
              <a:pPr/>
              <a:t>‹N›</a:t>
            </a:fld>
            <a:endParaRPr lang="en-US"/>
          </a:p>
        </p:txBody>
      </p:sp>
    </p:spTree>
    <p:extLst>
      <p:ext uri="{BB962C8B-B14F-4D97-AF65-F5344CB8AC3E}">
        <p14:creationId xmlns:p14="http://schemas.microsoft.com/office/powerpoint/2010/main" val="7205756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6" y="1435124"/>
            <a:ext cx="3008313" cy="4691063"/>
          </a:xfrm>
        </p:spPr>
        <p:txBody>
          <a:bodyPr/>
          <a:lstStyle>
            <a:lvl1pPr marL="0" indent="0">
              <a:buNone/>
              <a:defRPr sz="1400"/>
            </a:lvl1pPr>
            <a:lvl2pPr marL="455525" indent="0">
              <a:buNone/>
              <a:defRPr sz="1200"/>
            </a:lvl2pPr>
            <a:lvl3pPr marL="911042" indent="0">
              <a:buNone/>
              <a:defRPr sz="1000"/>
            </a:lvl3pPr>
            <a:lvl4pPr marL="1366569" indent="0">
              <a:buNone/>
              <a:defRPr sz="900"/>
            </a:lvl4pPr>
            <a:lvl5pPr marL="1822096" indent="0">
              <a:buNone/>
              <a:defRPr sz="900"/>
            </a:lvl5pPr>
            <a:lvl6pPr marL="2277619" indent="0">
              <a:buNone/>
              <a:defRPr sz="900"/>
            </a:lvl6pPr>
            <a:lvl7pPr marL="2733145" indent="0">
              <a:buNone/>
              <a:defRPr sz="900"/>
            </a:lvl7pPr>
            <a:lvl8pPr marL="3188668" indent="0">
              <a:buNone/>
              <a:defRPr sz="900"/>
            </a:lvl8pPr>
            <a:lvl9pPr marL="3644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D01C4740-7B0F-4D12-AD72-377AF882E09B}"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440E3544-41B1-4942-A437-17C68219545A}" type="slidenum">
              <a:rPr lang="en-US"/>
              <a:pPr/>
              <a:t>‹N›</a:t>
            </a:fld>
            <a:endParaRPr lang="en-US"/>
          </a:p>
        </p:txBody>
      </p:sp>
    </p:spTree>
    <p:extLst>
      <p:ext uri="{BB962C8B-B14F-4D97-AF65-F5344CB8AC3E}">
        <p14:creationId xmlns:p14="http://schemas.microsoft.com/office/powerpoint/2010/main" val="14988405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5525" indent="0">
              <a:buNone/>
              <a:defRPr sz="2800"/>
            </a:lvl2pPr>
            <a:lvl3pPr marL="911042" indent="0">
              <a:buNone/>
              <a:defRPr sz="2400"/>
            </a:lvl3pPr>
            <a:lvl4pPr marL="1366569" indent="0">
              <a:buNone/>
              <a:defRPr sz="2000"/>
            </a:lvl4pPr>
            <a:lvl5pPr marL="1822096" indent="0">
              <a:buNone/>
              <a:defRPr sz="2000"/>
            </a:lvl5pPr>
            <a:lvl6pPr marL="2277619" indent="0">
              <a:buNone/>
              <a:defRPr sz="2000"/>
            </a:lvl6pPr>
            <a:lvl7pPr marL="2733145" indent="0">
              <a:buNone/>
              <a:defRPr sz="2000"/>
            </a:lvl7pPr>
            <a:lvl8pPr marL="3188668" indent="0">
              <a:buNone/>
              <a:defRPr sz="2000"/>
            </a:lvl8pPr>
            <a:lvl9pPr marL="3644196"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5525" indent="0">
              <a:buNone/>
              <a:defRPr sz="1200"/>
            </a:lvl2pPr>
            <a:lvl3pPr marL="911042" indent="0">
              <a:buNone/>
              <a:defRPr sz="1000"/>
            </a:lvl3pPr>
            <a:lvl4pPr marL="1366569" indent="0">
              <a:buNone/>
              <a:defRPr sz="900"/>
            </a:lvl4pPr>
            <a:lvl5pPr marL="1822096" indent="0">
              <a:buNone/>
              <a:defRPr sz="900"/>
            </a:lvl5pPr>
            <a:lvl6pPr marL="2277619" indent="0">
              <a:buNone/>
              <a:defRPr sz="900"/>
            </a:lvl6pPr>
            <a:lvl7pPr marL="2733145" indent="0">
              <a:buNone/>
              <a:defRPr sz="900"/>
            </a:lvl7pPr>
            <a:lvl8pPr marL="3188668" indent="0">
              <a:buNone/>
              <a:defRPr sz="900"/>
            </a:lvl8pPr>
            <a:lvl9pPr marL="3644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16A719DD-99C5-4D17-B1D8-D30F397D6E3B}"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63CDC491-C258-4E56-9B00-CA225A2C8293}" type="slidenum">
              <a:rPr lang="en-US"/>
              <a:pPr/>
              <a:t>‹N›</a:t>
            </a:fld>
            <a:endParaRPr lang="en-US"/>
          </a:p>
        </p:txBody>
      </p:sp>
    </p:spTree>
    <p:extLst>
      <p:ext uri="{BB962C8B-B14F-4D97-AF65-F5344CB8AC3E}">
        <p14:creationId xmlns:p14="http://schemas.microsoft.com/office/powerpoint/2010/main" val="22674909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6106B7A3-B96C-474B-B982-3BAB81819610}"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E9DD82F-3F2B-421F-B422-E1FB5BCE51A6}" type="slidenum">
              <a:rPr lang="en-US"/>
              <a:pPr/>
              <a:t>‹N›</a:t>
            </a:fld>
            <a:endParaRPr lang="en-US"/>
          </a:p>
        </p:txBody>
      </p:sp>
    </p:spTree>
    <p:extLst>
      <p:ext uri="{BB962C8B-B14F-4D97-AF65-F5344CB8AC3E}">
        <p14:creationId xmlns:p14="http://schemas.microsoft.com/office/powerpoint/2010/main" val="8371756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CC9A6257-8E7F-4AA1-9707-C44EC2DAF3E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8E5CF590-1C6D-4C89-BA5A-9CD370671723}" type="slidenum">
              <a:rPr lang="en-US"/>
              <a:pPr/>
              <a:t>‹N›</a:t>
            </a:fld>
            <a:endParaRPr lang="en-US"/>
          </a:p>
        </p:txBody>
      </p:sp>
    </p:spTree>
    <p:extLst>
      <p:ext uri="{BB962C8B-B14F-4D97-AF65-F5344CB8AC3E}">
        <p14:creationId xmlns:p14="http://schemas.microsoft.com/office/powerpoint/2010/main" val="264609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3D43857B-120C-4B72-8280-5789140BDDFC}" type="slidenum">
              <a:rPr lang="es-ES"/>
              <a:pPr/>
              <a:t>‹N›</a:t>
            </a:fld>
            <a:endParaRPr lang="es-ES"/>
          </a:p>
        </p:txBody>
      </p:sp>
    </p:spTree>
    <p:extLst>
      <p:ext uri="{BB962C8B-B14F-4D97-AF65-F5344CB8AC3E}">
        <p14:creationId xmlns:p14="http://schemas.microsoft.com/office/powerpoint/2010/main" val="804682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6748" indent="0">
              <a:buNone/>
              <a:defRPr sz="2800"/>
            </a:lvl2pPr>
            <a:lvl3pPr marL="913496" indent="0">
              <a:buNone/>
              <a:defRPr sz="2400"/>
            </a:lvl3pPr>
            <a:lvl4pPr marL="1370244" indent="0">
              <a:buNone/>
              <a:defRPr sz="2000"/>
            </a:lvl4pPr>
            <a:lvl5pPr marL="1826992" indent="0">
              <a:buNone/>
              <a:defRPr sz="2000"/>
            </a:lvl5pPr>
            <a:lvl6pPr marL="2283739" indent="0">
              <a:buNone/>
              <a:defRPr sz="2000"/>
            </a:lvl6pPr>
            <a:lvl7pPr marL="2740488" indent="0">
              <a:buNone/>
              <a:defRPr sz="2000"/>
            </a:lvl7pPr>
            <a:lvl8pPr marL="3197235" indent="0">
              <a:buNone/>
              <a:defRPr sz="2000"/>
            </a:lvl8pPr>
            <a:lvl9pPr marL="3653984"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7D60DE83-A8F7-43A9-826B-8789AD985369}"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EC0F691A-C66B-422C-B4F1-061D46824E16}" type="slidenum">
              <a:rPr lang="en-US"/>
              <a:pPr/>
              <a:t>‹N›</a:t>
            </a:fld>
            <a:endParaRPr lang="en-US"/>
          </a:p>
        </p:txBody>
      </p:sp>
    </p:spTree>
    <p:extLst>
      <p:ext uri="{BB962C8B-B14F-4D97-AF65-F5344CB8AC3E}">
        <p14:creationId xmlns:p14="http://schemas.microsoft.com/office/powerpoint/2010/main" val="17470870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0E10000-145E-4131-B09E-6850DD8C98D4}" type="datetime1">
              <a:rPr lang="en-US"/>
              <a:pPr/>
              <a:t>5/9/2013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3603214144"/>
      </p:ext>
    </p:extLst>
  </p:cSld>
  <p:clrMapOvr>
    <a:masterClrMapping/>
  </p:clrMapOvr>
  <p:transition spd="slow"/>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A74B5FF-7992-4691-A530-10CDA750DADE}" type="datetime1">
              <a:rPr lang="en-US"/>
              <a:pPr/>
              <a:t>5/9/2013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2597908253"/>
      </p:ext>
    </p:extLst>
  </p:cSld>
  <p:clrMapOvr>
    <a:masterClrMapping/>
  </p:clrMapOvr>
  <p:transition spd="slow"/>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E6BE831-EF95-456B-8F97-8783ED060F93}" type="datetime1">
              <a:rPr lang="en-US"/>
              <a:pPr/>
              <a:t>5/9/2013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685671240"/>
      </p:ext>
    </p:extLst>
  </p:cSld>
  <p:clrMapOvr>
    <a:masterClrMapping/>
  </p:clrMapOvr>
  <p:transition spd="slow"/>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A4B10192-A2D8-4E00-9CAF-4BEF04E27295}" type="datetime1">
              <a:rPr lang="en-US"/>
              <a:pPr/>
              <a:t>5/9/2013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1791047069"/>
      </p:ext>
    </p:extLst>
  </p:cSld>
  <p:clrMapOvr>
    <a:masterClrMapping/>
  </p:clrMapOvr>
  <p:transition spd="slow"/>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2355D1B-62B6-4D23-BB15-189B99E30C31}" type="datetime1">
              <a:rPr lang="en-US"/>
              <a:pPr/>
              <a:t>5/9/2013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418514402"/>
      </p:ext>
    </p:extLst>
  </p:cSld>
  <p:clrMapOvr>
    <a:masterClrMapping/>
  </p:clrMapOvr>
  <p:transition spd="slow"/>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F953DD0-ED1E-46FA-9A2D-C08A267357F6}" type="datetime1">
              <a:rPr lang="en-US"/>
              <a:pPr/>
              <a:t>5/9/2013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297665710"/>
      </p:ext>
    </p:extLst>
  </p:cSld>
  <p:clrMapOvr>
    <a:masterClrMapping/>
  </p:clrMapOvr>
  <p:transition spd="slow"/>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9263621-6189-4088-87FC-86DBB3B4EA9B}" type="datetime1">
              <a:rPr lang="en-US"/>
              <a:pPr/>
              <a:t>5/9/2013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410642622"/>
      </p:ext>
    </p:extLst>
  </p:cSld>
  <p:clrMapOvr>
    <a:masterClrMapping/>
  </p:clrMapOvr>
  <p:transition spd="slow"/>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AD7FD61-3A9F-4C49-A295-789BD6DFECF7}" type="datetime1">
              <a:rPr lang="en-US"/>
              <a:pPr/>
              <a:t>5/9/2013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29826141"/>
      </p:ext>
    </p:extLst>
  </p:cSld>
  <p:clrMapOvr>
    <a:masterClrMapping/>
  </p:clrMapOvr>
  <p:transition spd="slow"/>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C4AC96A-C89B-4B47-ACC7-791AFF55D305}" type="datetime1">
              <a:rPr lang="en-US"/>
              <a:pPr/>
              <a:t>5/9/2013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3594257213"/>
      </p:ext>
    </p:extLst>
  </p:cSld>
  <p:clrMapOvr>
    <a:masterClrMapping/>
  </p:clrMapOvr>
  <p:transition spd="slow"/>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5BA2753-AF74-4EC5-BAB5-5BA33089DCE6}" type="datetime1">
              <a:rPr lang="en-US"/>
              <a:pPr/>
              <a:t>5/9/2013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1345836602"/>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D629143-6C40-48DE-8B9D-5276B1AA0EA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5A5F1EF8-7BA1-40DE-BD0D-3023702C1A5A}" type="slidenum">
              <a:rPr lang="en-US"/>
              <a:pPr/>
              <a:t>‹N›</a:t>
            </a:fld>
            <a:endParaRPr lang="en-US"/>
          </a:p>
        </p:txBody>
      </p:sp>
    </p:spTree>
    <p:extLst>
      <p:ext uri="{BB962C8B-B14F-4D97-AF65-F5344CB8AC3E}">
        <p14:creationId xmlns:p14="http://schemas.microsoft.com/office/powerpoint/2010/main" val="35279010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AE8E9D5-39DF-457A-9D72-EBB706DDB2DC}" type="datetime1">
              <a:rPr lang="en-US"/>
              <a:pPr/>
              <a:t>5/9/2013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it-IT"/>
          </a:p>
        </p:txBody>
      </p:sp>
    </p:spTree>
    <p:extLst>
      <p:ext uri="{BB962C8B-B14F-4D97-AF65-F5344CB8AC3E}">
        <p14:creationId xmlns:p14="http://schemas.microsoft.com/office/powerpoint/2010/main" val="2468238735"/>
      </p:ext>
    </p:extLst>
  </p:cSld>
  <p:clrMapOvr>
    <a:masterClrMapping/>
  </p:clrMapOvr>
  <p:transition spd="slow"/>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975" indent="0" algn="ctr">
              <a:buNone/>
              <a:defRPr/>
            </a:lvl2pPr>
            <a:lvl3pPr marL="911944" indent="0" algn="ctr">
              <a:buNone/>
              <a:defRPr/>
            </a:lvl3pPr>
            <a:lvl4pPr marL="1367921" indent="0" algn="ctr">
              <a:buNone/>
              <a:defRPr/>
            </a:lvl4pPr>
            <a:lvl5pPr marL="1823900" indent="0" algn="ctr">
              <a:buNone/>
              <a:defRPr/>
            </a:lvl5pPr>
            <a:lvl6pPr marL="2279875" indent="0" algn="ctr">
              <a:buNone/>
              <a:defRPr/>
            </a:lvl6pPr>
            <a:lvl7pPr marL="2735851" indent="0" algn="ctr">
              <a:buNone/>
              <a:defRPr/>
            </a:lvl7pPr>
            <a:lvl8pPr marL="3191825" indent="0" algn="ctr">
              <a:buNone/>
              <a:defRPr/>
            </a:lvl8pPr>
            <a:lvl9pPr marL="364780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53F64F32-A32D-4258-A9E4-B6985EDC2E32}" type="slidenum">
              <a:rPr lang="es-ES"/>
              <a:pPr/>
              <a:t>‹N›</a:t>
            </a:fld>
            <a:endParaRPr lang="es-ES"/>
          </a:p>
        </p:txBody>
      </p:sp>
    </p:spTree>
    <p:extLst>
      <p:ext uri="{BB962C8B-B14F-4D97-AF65-F5344CB8AC3E}">
        <p14:creationId xmlns:p14="http://schemas.microsoft.com/office/powerpoint/2010/main" val="19800482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1859E4B2-EC6D-4B18-84A3-D28BE6B81FCC}" type="slidenum">
              <a:rPr lang="es-ES"/>
              <a:pPr/>
              <a:t>‹N›</a:t>
            </a:fld>
            <a:endParaRPr lang="es-ES"/>
          </a:p>
        </p:txBody>
      </p:sp>
    </p:spTree>
    <p:extLst>
      <p:ext uri="{BB962C8B-B14F-4D97-AF65-F5344CB8AC3E}">
        <p14:creationId xmlns:p14="http://schemas.microsoft.com/office/powerpoint/2010/main" val="36728908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36"/>
            <a:ext cx="7772400" cy="1500187"/>
          </a:xfrm>
        </p:spPr>
        <p:txBody>
          <a:bodyPr anchor="b"/>
          <a:lstStyle>
            <a:lvl1pPr marL="0" indent="0">
              <a:buNone/>
              <a:defRPr sz="2000"/>
            </a:lvl1pPr>
            <a:lvl2pPr marL="455975" indent="0">
              <a:buNone/>
              <a:defRPr sz="1800"/>
            </a:lvl2pPr>
            <a:lvl3pPr marL="911944" indent="0">
              <a:buNone/>
              <a:defRPr sz="1600"/>
            </a:lvl3pPr>
            <a:lvl4pPr marL="1367921" indent="0">
              <a:buNone/>
              <a:defRPr sz="1400"/>
            </a:lvl4pPr>
            <a:lvl5pPr marL="1823900" indent="0">
              <a:buNone/>
              <a:defRPr sz="1400"/>
            </a:lvl5pPr>
            <a:lvl6pPr marL="2279875" indent="0">
              <a:buNone/>
              <a:defRPr sz="1400"/>
            </a:lvl6pPr>
            <a:lvl7pPr marL="2735851" indent="0">
              <a:buNone/>
              <a:defRPr sz="1400"/>
            </a:lvl7pPr>
            <a:lvl8pPr marL="3191825" indent="0">
              <a:buNone/>
              <a:defRPr sz="1400"/>
            </a:lvl8pPr>
            <a:lvl9pPr marL="364780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751D5874-87D3-4A57-BA5E-222B08F1645E}" type="slidenum">
              <a:rPr lang="es-ES"/>
              <a:pPr/>
              <a:t>‹N›</a:t>
            </a:fld>
            <a:endParaRPr lang="es-ES"/>
          </a:p>
        </p:txBody>
      </p:sp>
    </p:spTree>
    <p:extLst>
      <p:ext uri="{BB962C8B-B14F-4D97-AF65-F5344CB8AC3E}">
        <p14:creationId xmlns:p14="http://schemas.microsoft.com/office/powerpoint/2010/main" val="3652086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DC8FF403-6B2B-4A3F-934F-F98BBDD55B99}" type="slidenum">
              <a:rPr lang="es-ES"/>
              <a:pPr/>
              <a:t>‹N›</a:t>
            </a:fld>
            <a:endParaRPr lang="es-ES"/>
          </a:p>
        </p:txBody>
      </p:sp>
    </p:spTree>
    <p:extLst>
      <p:ext uri="{BB962C8B-B14F-4D97-AF65-F5344CB8AC3E}">
        <p14:creationId xmlns:p14="http://schemas.microsoft.com/office/powerpoint/2010/main" val="23329388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a:lvl1pPr>
          </a:lstStyle>
          <a:p>
            <a:endParaRPr lang="es-ES"/>
          </a:p>
        </p:txBody>
      </p:sp>
      <p:sp>
        <p:nvSpPr>
          <p:cNvPr id="8" name="Rectangle 5"/>
          <p:cNvSpPr>
            <a:spLocks noGrp="1" noChangeArrowheads="1"/>
          </p:cNvSpPr>
          <p:nvPr>
            <p:ph type="ftr" sz="quarter" idx="11"/>
          </p:nvPr>
        </p:nvSpPr>
        <p:spPr/>
        <p:txBody>
          <a:bodyPr/>
          <a:lstStyle>
            <a:lvl1pPr eaLnBrk="0" hangingPunct="0">
              <a:defRPr b="1"/>
            </a:lvl1pPr>
          </a:lstStyle>
          <a:p>
            <a:endParaRPr lang="es-ES"/>
          </a:p>
        </p:txBody>
      </p:sp>
      <p:sp>
        <p:nvSpPr>
          <p:cNvPr id="9" name="Rectangle 6"/>
          <p:cNvSpPr>
            <a:spLocks noGrp="1" noChangeArrowheads="1"/>
          </p:cNvSpPr>
          <p:nvPr>
            <p:ph type="sldNum" sz="quarter" idx="12"/>
          </p:nvPr>
        </p:nvSpPr>
        <p:spPr/>
        <p:txBody>
          <a:bodyPr/>
          <a:lstStyle>
            <a:lvl1pPr eaLnBrk="0" hangingPunct="0">
              <a:defRPr b="1"/>
            </a:lvl1pPr>
          </a:lstStyle>
          <a:p>
            <a:fld id="{03346A26-13BC-4DB8-A11A-4BE4158933BF}" type="slidenum">
              <a:rPr lang="es-ES"/>
              <a:pPr/>
              <a:t>‹N›</a:t>
            </a:fld>
            <a:endParaRPr lang="es-ES"/>
          </a:p>
        </p:txBody>
      </p:sp>
    </p:spTree>
    <p:extLst>
      <p:ext uri="{BB962C8B-B14F-4D97-AF65-F5344CB8AC3E}">
        <p14:creationId xmlns:p14="http://schemas.microsoft.com/office/powerpoint/2010/main" val="25695172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a:lvl1pPr>
          </a:lstStyle>
          <a:p>
            <a:endParaRPr lang="es-ES"/>
          </a:p>
        </p:txBody>
      </p:sp>
      <p:sp>
        <p:nvSpPr>
          <p:cNvPr id="4" name="Rectangle 5"/>
          <p:cNvSpPr>
            <a:spLocks noGrp="1" noChangeArrowheads="1"/>
          </p:cNvSpPr>
          <p:nvPr>
            <p:ph type="ftr" sz="quarter" idx="11"/>
          </p:nvPr>
        </p:nvSpPr>
        <p:spPr/>
        <p:txBody>
          <a:bodyPr/>
          <a:lstStyle>
            <a:lvl1pPr eaLnBrk="0" hangingPunct="0">
              <a:defRPr b="1"/>
            </a:lvl1pPr>
          </a:lstStyle>
          <a:p>
            <a:endParaRPr lang="es-ES"/>
          </a:p>
        </p:txBody>
      </p:sp>
      <p:sp>
        <p:nvSpPr>
          <p:cNvPr id="5" name="Rectangle 6"/>
          <p:cNvSpPr>
            <a:spLocks noGrp="1" noChangeArrowheads="1"/>
          </p:cNvSpPr>
          <p:nvPr>
            <p:ph type="sldNum" sz="quarter" idx="12"/>
          </p:nvPr>
        </p:nvSpPr>
        <p:spPr/>
        <p:txBody>
          <a:bodyPr/>
          <a:lstStyle>
            <a:lvl1pPr eaLnBrk="0" hangingPunct="0">
              <a:defRPr b="1"/>
            </a:lvl1pPr>
          </a:lstStyle>
          <a:p>
            <a:fld id="{754B9DE5-8C24-4E8B-9407-4DB57FE373AC}" type="slidenum">
              <a:rPr lang="es-ES"/>
              <a:pPr/>
              <a:t>‹N›</a:t>
            </a:fld>
            <a:endParaRPr lang="es-ES"/>
          </a:p>
        </p:txBody>
      </p:sp>
    </p:spTree>
    <p:extLst>
      <p:ext uri="{BB962C8B-B14F-4D97-AF65-F5344CB8AC3E}">
        <p14:creationId xmlns:p14="http://schemas.microsoft.com/office/powerpoint/2010/main" val="38630627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endParaRPr lang="es-ES"/>
          </a:p>
        </p:txBody>
      </p:sp>
      <p:sp>
        <p:nvSpPr>
          <p:cNvPr id="3" name="Rectangle 5"/>
          <p:cNvSpPr>
            <a:spLocks noGrp="1" noChangeArrowheads="1"/>
          </p:cNvSpPr>
          <p:nvPr>
            <p:ph type="ftr" sz="quarter" idx="11"/>
          </p:nvPr>
        </p:nvSpPr>
        <p:spPr/>
        <p:txBody>
          <a:bodyPr/>
          <a:lstStyle>
            <a:lvl1pPr eaLnBrk="0" hangingPunct="0">
              <a:defRPr b="1"/>
            </a:lvl1pPr>
          </a:lstStyle>
          <a:p>
            <a:endParaRPr lang="es-ES"/>
          </a:p>
        </p:txBody>
      </p:sp>
      <p:sp>
        <p:nvSpPr>
          <p:cNvPr id="4" name="Rectangle 6"/>
          <p:cNvSpPr>
            <a:spLocks noGrp="1" noChangeArrowheads="1"/>
          </p:cNvSpPr>
          <p:nvPr>
            <p:ph type="sldNum" sz="quarter" idx="12"/>
          </p:nvPr>
        </p:nvSpPr>
        <p:spPr/>
        <p:txBody>
          <a:bodyPr/>
          <a:lstStyle>
            <a:lvl1pPr eaLnBrk="0" hangingPunct="0">
              <a:defRPr b="1"/>
            </a:lvl1pPr>
          </a:lstStyle>
          <a:p>
            <a:fld id="{46DE9FEB-A2F0-4350-849D-E35247582CEA}" type="slidenum">
              <a:rPr lang="es-ES"/>
              <a:pPr/>
              <a:t>‹N›</a:t>
            </a:fld>
            <a:endParaRPr lang="es-ES"/>
          </a:p>
        </p:txBody>
      </p:sp>
    </p:spTree>
    <p:extLst>
      <p:ext uri="{BB962C8B-B14F-4D97-AF65-F5344CB8AC3E}">
        <p14:creationId xmlns:p14="http://schemas.microsoft.com/office/powerpoint/2010/main" val="4844817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3" y="1435123"/>
            <a:ext cx="3008313" cy="4691063"/>
          </a:xfrm>
        </p:spPr>
        <p:txBody>
          <a:bodyPr/>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EAE58C50-CD9A-4956-BC87-EFEDB3C35BB2}" type="slidenum">
              <a:rPr lang="es-ES"/>
              <a:pPr/>
              <a:t>‹N›</a:t>
            </a:fld>
            <a:endParaRPr lang="es-ES"/>
          </a:p>
        </p:txBody>
      </p:sp>
    </p:spTree>
    <p:extLst>
      <p:ext uri="{BB962C8B-B14F-4D97-AF65-F5344CB8AC3E}">
        <p14:creationId xmlns:p14="http://schemas.microsoft.com/office/powerpoint/2010/main" val="29872810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75" indent="0">
              <a:buNone/>
              <a:defRPr sz="2800"/>
            </a:lvl2pPr>
            <a:lvl3pPr marL="911944" indent="0">
              <a:buNone/>
              <a:defRPr sz="2400"/>
            </a:lvl3pPr>
            <a:lvl4pPr marL="1367921" indent="0">
              <a:buNone/>
              <a:defRPr sz="2000"/>
            </a:lvl4pPr>
            <a:lvl5pPr marL="1823900" indent="0">
              <a:buNone/>
              <a:defRPr sz="2000"/>
            </a:lvl5pPr>
            <a:lvl6pPr marL="2279875" indent="0">
              <a:buNone/>
              <a:defRPr sz="2000"/>
            </a:lvl6pPr>
            <a:lvl7pPr marL="2735851" indent="0">
              <a:buNone/>
              <a:defRPr sz="2000"/>
            </a:lvl7pPr>
            <a:lvl8pPr marL="3191825" indent="0">
              <a:buNone/>
              <a:defRPr sz="2000"/>
            </a:lvl8pPr>
            <a:lvl9pPr marL="364780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08A5F587-DCF3-4E1B-B08C-DD91847999D5}" type="slidenum">
              <a:rPr lang="es-ES"/>
              <a:pPr/>
              <a:t>‹N›</a:t>
            </a:fld>
            <a:endParaRPr lang="es-ES"/>
          </a:p>
        </p:txBody>
      </p:sp>
    </p:spTree>
    <p:extLst>
      <p:ext uri="{BB962C8B-B14F-4D97-AF65-F5344CB8AC3E}">
        <p14:creationId xmlns:p14="http://schemas.microsoft.com/office/powerpoint/2010/main" val="161036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C097979-7C7B-4DBF-9E8B-A67056137C4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740494A2-9131-48D0-9C80-FEF41F8A33E5}" type="slidenum">
              <a:rPr lang="en-US"/>
              <a:pPr/>
              <a:t>‹N›</a:t>
            </a:fld>
            <a:endParaRPr lang="en-US"/>
          </a:p>
        </p:txBody>
      </p:sp>
    </p:spTree>
    <p:extLst>
      <p:ext uri="{BB962C8B-B14F-4D97-AF65-F5344CB8AC3E}">
        <p14:creationId xmlns:p14="http://schemas.microsoft.com/office/powerpoint/2010/main" val="19213784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A8356A4B-F55E-4FF6-8502-618E21A7FA27}" type="slidenum">
              <a:rPr lang="es-ES"/>
              <a:pPr/>
              <a:t>‹N›</a:t>
            </a:fld>
            <a:endParaRPr lang="es-ES"/>
          </a:p>
        </p:txBody>
      </p:sp>
    </p:spTree>
    <p:extLst>
      <p:ext uri="{BB962C8B-B14F-4D97-AF65-F5344CB8AC3E}">
        <p14:creationId xmlns:p14="http://schemas.microsoft.com/office/powerpoint/2010/main" val="4725345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FA4CC7F2-34C9-4DF7-9B06-3C4BC96D0400}" type="slidenum">
              <a:rPr lang="es-ES"/>
              <a:pPr/>
              <a:t>‹N›</a:t>
            </a:fld>
            <a:endParaRPr lang="es-ES"/>
          </a:p>
        </p:txBody>
      </p:sp>
    </p:spTree>
    <p:extLst>
      <p:ext uri="{BB962C8B-B14F-4D97-AF65-F5344CB8AC3E}">
        <p14:creationId xmlns:p14="http://schemas.microsoft.com/office/powerpoint/2010/main" val="40278443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lvl1pPr>
            <a:lvl2pPr marL="455525" indent="0" algn="ctr">
              <a:buNone/>
              <a:defRPr/>
            </a:lvl2pPr>
            <a:lvl3pPr marL="911042" indent="0" algn="ctr">
              <a:buNone/>
              <a:defRPr/>
            </a:lvl3pPr>
            <a:lvl4pPr marL="1366569" indent="0" algn="ctr">
              <a:buNone/>
              <a:defRPr/>
            </a:lvl4pPr>
            <a:lvl5pPr marL="1822096" indent="0" algn="ctr">
              <a:buNone/>
              <a:defRPr/>
            </a:lvl5pPr>
            <a:lvl6pPr marL="2277619" indent="0" algn="ctr">
              <a:buNone/>
              <a:defRPr/>
            </a:lvl6pPr>
            <a:lvl7pPr marL="2733145" indent="0" algn="ctr">
              <a:buNone/>
              <a:defRPr/>
            </a:lvl7pPr>
            <a:lvl8pPr marL="3188668" indent="0" algn="ctr">
              <a:buNone/>
              <a:defRPr/>
            </a:lvl8pPr>
            <a:lvl9pPr marL="364419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fld id="{0B86031B-3E5D-4DED-B3C6-A9BFC7B8DAEF}"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80DA4BB4-98DD-4877-B90B-229E34209AEE}" type="slidenum">
              <a:rPr lang="en-US"/>
              <a:pPr/>
              <a:t>‹N›</a:t>
            </a:fld>
            <a:endParaRPr lang="en-US"/>
          </a:p>
        </p:txBody>
      </p:sp>
    </p:spTree>
    <p:extLst>
      <p:ext uri="{BB962C8B-B14F-4D97-AF65-F5344CB8AC3E}">
        <p14:creationId xmlns:p14="http://schemas.microsoft.com/office/powerpoint/2010/main" val="770799881"/>
      </p:ext>
    </p:extLst>
  </p:cSld>
  <p:clrMapOvr>
    <a:masterClrMapping/>
  </p:clrMapOvr>
  <p:transition spd="slow"/>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44"/>
            <a:ext cx="7772400" cy="1500187"/>
          </a:xfrm>
        </p:spPr>
        <p:txBody>
          <a:bodyPr anchor="b"/>
          <a:lstStyle>
            <a:lvl1pPr marL="0" indent="0">
              <a:buNone/>
              <a:defRPr sz="2000"/>
            </a:lvl1pPr>
            <a:lvl2pPr marL="455525" indent="0">
              <a:buNone/>
              <a:defRPr sz="1800"/>
            </a:lvl2pPr>
            <a:lvl3pPr marL="911042" indent="0">
              <a:buNone/>
              <a:defRPr sz="1600"/>
            </a:lvl3pPr>
            <a:lvl4pPr marL="1366569" indent="0">
              <a:buNone/>
              <a:defRPr sz="1400"/>
            </a:lvl4pPr>
            <a:lvl5pPr marL="1822096" indent="0">
              <a:buNone/>
              <a:defRPr sz="1400"/>
            </a:lvl5pPr>
            <a:lvl6pPr marL="2277619" indent="0">
              <a:buNone/>
              <a:defRPr sz="1400"/>
            </a:lvl6pPr>
            <a:lvl7pPr marL="2733145" indent="0">
              <a:buNone/>
              <a:defRPr sz="1400"/>
            </a:lvl7pPr>
            <a:lvl8pPr marL="3188668" indent="0">
              <a:buNone/>
              <a:defRPr sz="1400"/>
            </a:lvl8pPr>
            <a:lvl9pPr marL="364419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fld id="{169001C6-F676-49F1-9135-2960AC88B626}"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D67B1389-4D0E-49A6-91C6-5857A154B67E}" type="slidenum">
              <a:rPr lang="en-US"/>
              <a:pPr/>
              <a:t>‹N›</a:t>
            </a:fld>
            <a:endParaRPr lang="en-US"/>
          </a:p>
        </p:txBody>
      </p:sp>
    </p:spTree>
    <p:extLst>
      <p:ext uri="{BB962C8B-B14F-4D97-AF65-F5344CB8AC3E}">
        <p14:creationId xmlns:p14="http://schemas.microsoft.com/office/powerpoint/2010/main" val="2874064924"/>
      </p:ext>
    </p:extLst>
  </p:cSld>
  <p:clrMapOvr>
    <a:masterClrMapping/>
  </p:clrMapOvr>
  <p:transition spd="slow"/>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fld id="{1E450F34-78ED-41F7-88DD-0976D3E44414}"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7BB39081-878A-4426-AE8A-916EEC423E5B}" type="slidenum">
              <a:rPr lang="en-US"/>
              <a:pPr/>
              <a:t>‹N›</a:t>
            </a:fld>
            <a:endParaRPr lang="en-US"/>
          </a:p>
        </p:txBody>
      </p:sp>
    </p:spTree>
    <p:extLst>
      <p:ext uri="{BB962C8B-B14F-4D97-AF65-F5344CB8AC3E}">
        <p14:creationId xmlns:p14="http://schemas.microsoft.com/office/powerpoint/2010/main" val="2668716708"/>
      </p:ext>
    </p:extLst>
  </p:cSld>
  <p:clrMapOvr>
    <a:masterClrMapping/>
  </p:clrMapOvr>
  <p:transition spd="slow"/>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5525" indent="0">
              <a:buNone/>
              <a:defRPr sz="2000" b="1"/>
            </a:lvl2pPr>
            <a:lvl3pPr marL="911042" indent="0">
              <a:buNone/>
              <a:defRPr sz="1800" b="1"/>
            </a:lvl3pPr>
            <a:lvl4pPr marL="1366569" indent="0">
              <a:buNone/>
              <a:defRPr sz="1600" b="1"/>
            </a:lvl4pPr>
            <a:lvl5pPr marL="1822096" indent="0">
              <a:buNone/>
              <a:defRPr sz="1600" b="1"/>
            </a:lvl5pPr>
            <a:lvl6pPr marL="2277619" indent="0">
              <a:buNone/>
              <a:defRPr sz="1600" b="1"/>
            </a:lvl6pPr>
            <a:lvl7pPr marL="2733145" indent="0">
              <a:buNone/>
              <a:defRPr sz="1600" b="1"/>
            </a:lvl7pPr>
            <a:lvl8pPr marL="3188668" indent="0">
              <a:buNone/>
              <a:defRPr sz="1600" b="1"/>
            </a:lvl8pPr>
            <a:lvl9pPr marL="36441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6"/>
            <a:ext cx="4041775" cy="639762"/>
          </a:xfrm>
        </p:spPr>
        <p:txBody>
          <a:bodyPr anchor="b"/>
          <a:lstStyle>
            <a:lvl1pPr marL="0" indent="0">
              <a:buNone/>
              <a:defRPr sz="2400" b="1"/>
            </a:lvl1pPr>
            <a:lvl2pPr marL="455525" indent="0">
              <a:buNone/>
              <a:defRPr sz="2000" b="1"/>
            </a:lvl2pPr>
            <a:lvl3pPr marL="911042" indent="0">
              <a:buNone/>
              <a:defRPr sz="1800" b="1"/>
            </a:lvl3pPr>
            <a:lvl4pPr marL="1366569" indent="0">
              <a:buNone/>
              <a:defRPr sz="1600" b="1"/>
            </a:lvl4pPr>
            <a:lvl5pPr marL="1822096" indent="0">
              <a:buNone/>
              <a:defRPr sz="1600" b="1"/>
            </a:lvl5pPr>
            <a:lvl6pPr marL="2277619" indent="0">
              <a:buNone/>
              <a:defRPr sz="1600" b="1"/>
            </a:lvl6pPr>
            <a:lvl7pPr marL="2733145" indent="0">
              <a:buNone/>
              <a:defRPr sz="1600" b="1"/>
            </a:lvl7pPr>
            <a:lvl8pPr marL="3188668" indent="0">
              <a:buNone/>
              <a:defRPr sz="1600" b="1"/>
            </a:lvl8pPr>
            <a:lvl9pPr marL="36441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fld id="{C0DF4045-8954-4B98-B60E-1B2A1FF186D2}" type="datetime1">
              <a:rPr lang="en-US"/>
              <a:pPr/>
              <a:t>5/9/2013</a:t>
            </a:fld>
            <a:endParaRPr lang="en-US"/>
          </a:p>
        </p:txBody>
      </p:sp>
      <p:sp>
        <p:nvSpPr>
          <p:cNvPr id="8" name="Rectangle 5"/>
          <p:cNvSpPr>
            <a:spLocks noGrp="1" noChangeArrowheads="1"/>
          </p:cNvSpPr>
          <p:nvPr>
            <p:ph type="ftr" sz="quarter" idx="11"/>
          </p:nvPr>
        </p:nvSpPr>
        <p:spPr/>
        <p:txBody>
          <a:bodyPr/>
          <a:lstStyle>
            <a:lvl1pPr>
              <a:defRPr/>
            </a:lvl1pPr>
          </a:lstStyle>
          <a:p>
            <a:endParaRPr lang="it-IT"/>
          </a:p>
        </p:txBody>
      </p:sp>
      <p:sp>
        <p:nvSpPr>
          <p:cNvPr id="9" name="Rectangle 6"/>
          <p:cNvSpPr>
            <a:spLocks noGrp="1" noChangeArrowheads="1"/>
          </p:cNvSpPr>
          <p:nvPr>
            <p:ph type="sldNum" sz="quarter" idx="12"/>
          </p:nvPr>
        </p:nvSpPr>
        <p:spPr/>
        <p:txBody>
          <a:bodyPr/>
          <a:lstStyle>
            <a:lvl1pPr>
              <a:defRPr/>
            </a:lvl1pPr>
          </a:lstStyle>
          <a:p>
            <a:fld id="{AEDE1A90-BFBB-4600-ACC5-01D7816072FB}" type="slidenum">
              <a:rPr lang="en-US"/>
              <a:pPr/>
              <a:t>‹N›</a:t>
            </a:fld>
            <a:endParaRPr lang="en-US"/>
          </a:p>
        </p:txBody>
      </p:sp>
    </p:spTree>
    <p:extLst>
      <p:ext uri="{BB962C8B-B14F-4D97-AF65-F5344CB8AC3E}">
        <p14:creationId xmlns:p14="http://schemas.microsoft.com/office/powerpoint/2010/main" val="3900459335"/>
      </p:ext>
    </p:extLst>
  </p:cSld>
  <p:clrMapOvr>
    <a:masterClrMapping/>
  </p:clrMapOvr>
  <p:transition spd="slow"/>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fld id="{08A5E6BD-1248-41BD-9A9F-7265AF0EA0F7}" type="datetime1">
              <a:rPr lang="en-US"/>
              <a:pPr/>
              <a:t>5/9/2013</a:t>
            </a:fld>
            <a:endParaRPr lang="en-US"/>
          </a:p>
        </p:txBody>
      </p:sp>
      <p:sp>
        <p:nvSpPr>
          <p:cNvPr id="4" name="Rectangle 5"/>
          <p:cNvSpPr>
            <a:spLocks noGrp="1" noChangeArrowheads="1"/>
          </p:cNvSpPr>
          <p:nvPr>
            <p:ph type="ftr" sz="quarter" idx="11"/>
          </p:nvPr>
        </p:nvSpPr>
        <p:spPr/>
        <p:txBody>
          <a:bodyPr/>
          <a:lstStyle>
            <a:lvl1pPr>
              <a:defRPr/>
            </a:lvl1pPr>
          </a:lstStyle>
          <a:p>
            <a:endParaRPr lang="it-IT"/>
          </a:p>
        </p:txBody>
      </p:sp>
      <p:sp>
        <p:nvSpPr>
          <p:cNvPr id="5" name="Rectangle 6"/>
          <p:cNvSpPr>
            <a:spLocks noGrp="1" noChangeArrowheads="1"/>
          </p:cNvSpPr>
          <p:nvPr>
            <p:ph type="sldNum" sz="quarter" idx="12"/>
          </p:nvPr>
        </p:nvSpPr>
        <p:spPr/>
        <p:txBody>
          <a:bodyPr/>
          <a:lstStyle>
            <a:lvl1pPr>
              <a:defRPr/>
            </a:lvl1pPr>
          </a:lstStyle>
          <a:p>
            <a:fld id="{D0B44677-4F13-4D7B-98D5-87C1161F8F90}" type="slidenum">
              <a:rPr lang="en-US"/>
              <a:pPr/>
              <a:t>‹N›</a:t>
            </a:fld>
            <a:endParaRPr lang="en-US"/>
          </a:p>
        </p:txBody>
      </p:sp>
    </p:spTree>
    <p:extLst>
      <p:ext uri="{BB962C8B-B14F-4D97-AF65-F5344CB8AC3E}">
        <p14:creationId xmlns:p14="http://schemas.microsoft.com/office/powerpoint/2010/main" val="44154998"/>
      </p:ext>
    </p:extLst>
  </p:cSld>
  <p:clrMapOvr>
    <a:masterClrMapping/>
  </p:clrMapOvr>
  <p:transition spd="slow"/>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376E7D9F-DAA1-4CFC-8A77-9224C1ADD9EC}" type="datetime1">
              <a:rPr lang="en-US"/>
              <a:pPr/>
              <a:t>5/9/2013</a:t>
            </a:fld>
            <a:endParaRPr lang="en-US"/>
          </a:p>
        </p:txBody>
      </p:sp>
      <p:sp>
        <p:nvSpPr>
          <p:cNvPr id="3" name="Rectangle 5"/>
          <p:cNvSpPr>
            <a:spLocks noGrp="1" noChangeArrowheads="1"/>
          </p:cNvSpPr>
          <p:nvPr>
            <p:ph type="ftr" sz="quarter" idx="11"/>
          </p:nvPr>
        </p:nvSpPr>
        <p:spPr/>
        <p:txBody>
          <a:bodyPr/>
          <a:lstStyle>
            <a:lvl1pPr>
              <a:defRPr/>
            </a:lvl1pPr>
          </a:lstStyle>
          <a:p>
            <a:endParaRPr lang="it-IT"/>
          </a:p>
        </p:txBody>
      </p:sp>
      <p:sp>
        <p:nvSpPr>
          <p:cNvPr id="4" name="Rectangle 6"/>
          <p:cNvSpPr>
            <a:spLocks noGrp="1" noChangeArrowheads="1"/>
          </p:cNvSpPr>
          <p:nvPr>
            <p:ph type="sldNum" sz="quarter" idx="12"/>
          </p:nvPr>
        </p:nvSpPr>
        <p:spPr/>
        <p:txBody>
          <a:bodyPr/>
          <a:lstStyle>
            <a:lvl1pPr>
              <a:defRPr/>
            </a:lvl1pPr>
          </a:lstStyle>
          <a:p>
            <a:fld id="{C4CED525-D780-4E3F-AD6E-1D12C3C3ACBA}" type="slidenum">
              <a:rPr lang="en-US"/>
              <a:pPr/>
              <a:t>‹N›</a:t>
            </a:fld>
            <a:endParaRPr lang="en-US"/>
          </a:p>
        </p:txBody>
      </p:sp>
    </p:spTree>
    <p:extLst>
      <p:ext uri="{BB962C8B-B14F-4D97-AF65-F5344CB8AC3E}">
        <p14:creationId xmlns:p14="http://schemas.microsoft.com/office/powerpoint/2010/main" val="2688250393"/>
      </p:ext>
    </p:extLst>
  </p:cSld>
  <p:clrMapOvr>
    <a:masterClrMapping/>
  </p:clrMapOvr>
  <p:transition spd="slow"/>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6" y="1435124"/>
            <a:ext cx="3008313" cy="4691063"/>
          </a:xfrm>
        </p:spPr>
        <p:txBody>
          <a:bodyPr/>
          <a:lstStyle>
            <a:lvl1pPr marL="0" indent="0">
              <a:buNone/>
              <a:defRPr sz="1400"/>
            </a:lvl1pPr>
            <a:lvl2pPr marL="455525" indent="0">
              <a:buNone/>
              <a:defRPr sz="1200"/>
            </a:lvl2pPr>
            <a:lvl3pPr marL="911042" indent="0">
              <a:buNone/>
              <a:defRPr sz="1000"/>
            </a:lvl3pPr>
            <a:lvl4pPr marL="1366569" indent="0">
              <a:buNone/>
              <a:defRPr sz="900"/>
            </a:lvl4pPr>
            <a:lvl5pPr marL="1822096" indent="0">
              <a:buNone/>
              <a:defRPr sz="900"/>
            </a:lvl5pPr>
            <a:lvl6pPr marL="2277619" indent="0">
              <a:buNone/>
              <a:defRPr sz="900"/>
            </a:lvl6pPr>
            <a:lvl7pPr marL="2733145" indent="0">
              <a:buNone/>
              <a:defRPr sz="900"/>
            </a:lvl7pPr>
            <a:lvl8pPr marL="3188668" indent="0">
              <a:buNone/>
              <a:defRPr sz="900"/>
            </a:lvl8pPr>
            <a:lvl9pPr marL="3644196"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fld id="{A4BE9D4D-39A9-4D55-BE51-F4E66C86E1BF}"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A42EC795-5E30-4CF0-BB0F-2F0FED53F56C}" type="slidenum">
              <a:rPr lang="en-US"/>
              <a:pPr/>
              <a:t>‹N›</a:t>
            </a:fld>
            <a:endParaRPr lang="en-US"/>
          </a:p>
        </p:txBody>
      </p:sp>
    </p:spTree>
    <p:extLst>
      <p:ext uri="{BB962C8B-B14F-4D97-AF65-F5344CB8AC3E}">
        <p14:creationId xmlns:p14="http://schemas.microsoft.com/office/powerpoint/2010/main" val="3473076924"/>
      </p:ext>
    </p:extLst>
  </p:cSld>
  <p:clrMapOvr>
    <a:masterClrMapping/>
  </p:clrMapOvr>
  <p:transition spd="slow"/>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5525" indent="0">
              <a:buNone/>
              <a:defRPr sz="2800"/>
            </a:lvl2pPr>
            <a:lvl3pPr marL="911042" indent="0">
              <a:buNone/>
              <a:defRPr sz="2400"/>
            </a:lvl3pPr>
            <a:lvl4pPr marL="1366569" indent="0">
              <a:buNone/>
              <a:defRPr sz="2000"/>
            </a:lvl4pPr>
            <a:lvl5pPr marL="1822096" indent="0">
              <a:buNone/>
              <a:defRPr sz="2000"/>
            </a:lvl5pPr>
            <a:lvl6pPr marL="2277619" indent="0">
              <a:buNone/>
              <a:defRPr sz="2000"/>
            </a:lvl6pPr>
            <a:lvl7pPr marL="2733145" indent="0">
              <a:buNone/>
              <a:defRPr sz="2000"/>
            </a:lvl7pPr>
            <a:lvl8pPr marL="3188668" indent="0">
              <a:buNone/>
              <a:defRPr sz="2000"/>
            </a:lvl8pPr>
            <a:lvl9pPr marL="3644196" indent="0">
              <a:buNone/>
              <a:defRPr sz="2000"/>
            </a:lvl9pPr>
          </a:lstStyle>
          <a:p>
            <a:pPr lvl="0"/>
            <a:endParaRPr lang="en-US" noProof="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5525" indent="0">
              <a:buNone/>
              <a:defRPr sz="1200"/>
            </a:lvl2pPr>
            <a:lvl3pPr marL="911042" indent="0">
              <a:buNone/>
              <a:defRPr sz="1000"/>
            </a:lvl3pPr>
            <a:lvl4pPr marL="1366569" indent="0">
              <a:buNone/>
              <a:defRPr sz="900"/>
            </a:lvl4pPr>
            <a:lvl5pPr marL="1822096" indent="0">
              <a:buNone/>
              <a:defRPr sz="900"/>
            </a:lvl5pPr>
            <a:lvl6pPr marL="2277619" indent="0">
              <a:buNone/>
              <a:defRPr sz="900"/>
            </a:lvl6pPr>
            <a:lvl7pPr marL="2733145" indent="0">
              <a:buNone/>
              <a:defRPr sz="900"/>
            </a:lvl7pPr>
            <a:lvl8pPr marL="3188668" indent="0">
              <a:buNone/>
              <a:defRPr sz="900"/>
            </a:lvl8pPr>
            <a:lvl9pPr marL="3644196"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fld id="{0CFD0222-7E53-4D5E-9761-3DEE983394FB}" type="datetime1">
              <a:rPr lang="en-US"/>
              <a:pPr/>
              <a:t>5/9/2013</a:t>
            </a:fld>
            <a:endParaRPr lang="en-US"/>
          </a:p>
        </p:txBody>
      </p:sp>
      <p:sp>
        <p:nvSpPr>
          <p:cNvPr id="6" name="Rectangle 7"/>
          <p:cNvSpPr>
            <a:spLocks noGrp="1" noChangeArrowheads="1"/>
          </p:cNvSpPr>
          <p:nvPr>
            <p:ph type="ftr" sz="quarter" idx="11"/>
          </p:nvPr>
        </p:nvSpPr>
        <p:spPr/>
        <p:txBody>
          <a:bodyPr/>
          <a:lstStyle>
            <a:lvl1pPr>
              <a:defRPr/>
            </a:lvl1pPr>
          </a:lstStyle>
          <a:p>
            <a:endParaRPr lang="it-IT"/>
          </a:p>
        </p:txBody>
      </p:sp>
      <p:sp>
        <p:nvSpPr>
          <p:cNvPr id="7" name="Rectangle 8"/>
          <p:cNvSpPr>
            <a:spLocks noGrp="1" noChangeArrowheads="1"/>
          </p:cNvSpPr>
          <p:nvPr>
            <p:ph type="sldNum" sz="quarter" idx="12"/>
          </p:nvPr>
        </p:nvSpPr>
        <p:spPr/>
        <p:txBody>
          <a:bodyPr/>
          <a:lstStyle>
            <a:lvl1pPr>
              <a:defRPr/>
            </a:lvl1pPr>
          </a:lstStyle>
          <a:p>
            <a:fld id="{37F973B3-4A66-4BC3-B3AF-CE59AB7A74DC}" type="slidenum">
              <a:rPr lang="en-US"/>
              <a:pPr/>
              <a:t>‹N›</a:t>
            </a:fld>
            <a:endParaRPr lang="en-US"/>
          </a:p>
        </p:txBody>
      </p:sp>
    </p:spTree>
    <p:extLst>
      <p:ext uri="{BB962C8B-B14F-4D97-AF65-F5344CB8AC3E}">
        <p14:creationId xmlns:p14="http://schemas.microsoft.com/office/powerpoint/2010/main" val="1452090719"/>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lvl1pPr>
            <a:lvl2pPr marL="456748" indent="0" algn="ctr">
              <a:buNone/>
              <a:defRPr/>
            </a:lvl2pPr>
            <a:lvl3pPr marL="913496" indent="0" algn="ctr">
              <a:buNone/>
              <a:defRPr/>
            </a:lvl3pPr>
            <a:lvl4pPr marL="1370244" indent="0" algn="ctr">
              <a:buNone/>
              <a:defRPr/>
            </a:lvl4pPr>
            <a:lvl5pPr marL="1826992" indent="0" algn="ctr">
              <a:buNone/>
              <a:defRPr/>
            </a:lvl5pPr>
            <a:lvl6pPr marL="2283739" indent="0" algn="ctr">
              <a:buNone/>
              <a:defRPr/>
            </a:lvl6pPr>
            <a:lvl7pPr marL="2740488" indent="0" algn="ctr">
              <a:buNone/>
              <a:defRPr/>
            </a:lvl7pPr>
            <a:lvl8pPr marL="3197235" indent="0" algn="ctr">
              <a:buNone/>
              <a:defRPr/>
            </a:lvl8pPr>
            <a:lvl9pPr marL="365398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6" name="Rectangle 6"/>
          <p:cNvSpPr>
            <a:spLocks noGrp="1" noChangeArrowheads="1"/>
          </p:cNvSpPr>
          <p:nvPr>
            <p:ph type="sldNum" sz="quarter" idx="12"/>
          </p:nvPr>
        </p:nvSpPr>
        <p:spPr/>
        <p:txBody>
          <a:bodyPr/>
          <a:lstStyle>
            <a:lvl1pPr eaLnBrk="0" hangingPunct="0">
              <a:defRPr b="1"/>
            </a:lvl1pPr>
          </a:lstStyle>
          <a:p>
            <a:fld id="{3E48817E-573D-47E6-A395-396041805436}" type="slidenum">
              <a:rPr lang="en-US" altLang="zh-TW"/>
              <a:pPr/>
              <a:t>‹N›</a:t>
            </a:fld>
            <a:endParaRPr lang="en-US" altLang="zh-TW"/>
          </a:p>
        </p:txBody>
      </p:sp>
    </p:spTree>
    <p:extLst>
      <p:ext uri="{BB962C8B-B14F-4D97-AF65-F5344CB8AC3E}">
        <p14:creationId xmlns:p14="http://schemas.microsoft.com/office/powerpoint/2010/main" val="1152893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DDA5ABE4-DED0-4B9F-BFB7-73D885F8E60C}"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25666642-3C12-4C48-A2FA-BD9BE0163D85}" type="slidenum">
              <a:rPr lang="en-US"/>
              <a:pPr/>
              <a:t>‹N›</a:t>
            </a:fld>
            <a:endParaRPr lang="en-US"/>
          </a:p>
        </p:txBody>
      </p:sp>
    </p:spTree>
    <p:extLst>
      <p:ext uri="{BB962C8B-B14F-4D97-AF65-F5344CB8AC3E}">
        <p14:creationId xmlns:p14="http://schemas.microsoft.com/office/powerpoint/2010/main" val="117003392"/>
      </p:ext>
    </p:extLst>
  </p:cSld>
  <p:clrMapOvr>
    <a:masterClrMapping/>
  </p:clrMapOvr>
  <p:transition spd="slow"/>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fld id="{855C0C4A-8282-4F29-AD22-C3E2D4194EBC}" type="datetime1">
              <a:rPr lang="en-US"/>
              <a:pPr/>
              <a:t>5/9/2013</a:t>
            </a:fld>
            <a:endParaRPr lang="en-US"/>
          </a:p>
        </p:txBody>
      </p:sp>
      <p:sp>
        <p:nvSpPr>
          <p:cNvPr id="5" name="Rectangle 5"/>
          <p:cNvSpPr>
            <a:spLocks noGrp="1" noChangeArrowheads="1"/>
          </p:cNvSpPr>
          <p:nvPr>
            <p:ph type="ftr" sz="quarter" idx="11"/>
          </p:nvPr>
        </p:nvSpPr>
        <p:spPr/>
        <p:txBody>
          <a:bodyPr/>
          <a:lstStyle>
            <a:lvl1pPr>
              <a:defRPr/>
            </a:lvl1pPr>
          </a:lstStyle>
          <a:p>
            <a:endParaRPr lang="it-IT"/>
          </a:p>
        </p:txBody>
      </p:sp>
      <p:sp>
        <p:nvSpPr>
          <p:cNvPr id="6" name="Rectangle 6"/>
          <p:cNvSpPr>
            <a:spLocks noGrp="1" noChangeArrowheads="1"/>
          </p:cNvSpPr>
          <p:nvPr>
            <p:ph type="sldNum" sz="quarter" idx="12"/>
          </p:nvPr>
        </p:nvSpPr>
        <p:spPr/>
        <p:txBody>
          <a:bodyPr/>
          <a:lstStyle>
            <a:lvl1pPr>
              <a:defRPr/>
            </a:lvl1pPr>
          </a:lstStyle>
          <a:p>
            <a:fld id="{AD205691-C175-4E17-B176-EA7ED457C7CB}" type="slidenum">
              <a:rPr lang="en-US"/>
              <a:pPr/>
              <a:t>‹N›</a:t>
            </a:fld>
            <a:endParaRPr lang="en-US"/>
          </a:p>
        </p:txBody>
      </p:sp>
    </p:spTree>
    <p:extLst>
      <p:ext uri="{BB962C8B-B14F-4D97-AF65-F5344CB8AC3E}">
        <p14:creationId xmlns:p14="http://schemas.microsoft.com/office/powerpoint/2010/main" val="3578624599"/>
      </p:ext>
    </p:extLst>
  </p:cSld>
  <p:clrMapOvr>
    <a:masterClrMapping/>
  </p:clrMapOvr>
  <p:transition spd="slow"/>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AE618B52-657D-4DBE-89CD-B16080196F2C}" type="datetime1">
              <a:rPr lang="en-US"/>
              <a:pPr/>
              <a:t>5/9/2013</a:t>
            </a:fld>
            <a:endParaRPr lang="en-US"/>
          </a:p>
        </p:txBody>
      </p:sp>
      <p:sp>
        <p:nvSpPr>
          <p:cNvPr id="3" name="Rectangle 5"/>
          <p:cNvSpPr>
            <a:spLocks noGrp="1" noChangeArrowheads="1"/>
          </p:cNvSpPr>
          <p:nvPr>
            <p:ph type="ftr" sz="quarter" idx="11"/>
          </p:nvPr>
        </p:nvSpPr>
        <p:spPr/>
        <p:txBody>
          <a:bodyPr/>
          <a:lstStyle>
            <a:lvl1pPr>
              <a:defRPr/>
            </a:lvl1pPr>
          </a:lstStyle>
          <a:p>
            <a:endParaRPr lang="it-IT"/>
          </a:p>
        </p:txBody>
      </p:sp>
      <p:sp>
        <p:nvSpPr>
          <p:cNvPr id="4" name="Rectangle 6"/>
          <p:cNvSpPr>
            <a:spLocks noGrp="1" noChangeArrowheads="1"/>
          </p:cNvSpPr>
          <p:nvPr>
            <p:ph type="sldNum" sz="quarter" idx="12"/>
          </p:nvPr>
        </p:nvSpPr>
        <p:spPr/>
        <p:txBody>
          <a:bodyPr/>
          <a:lstStyle>
            <a:lvl1pPr>
              <a:defRPr/>
            </a:lvl1pPr>
          </a:lstStyle>
          <a:p>
            <a:fld id="{63305E73-D1F9-4754-9A68-411A5FD8CDCB}" type="slidenum">
              <a:rPr lang="en-US"/>
              <a:pPr/>
              <a:t>‹N›</a:t>
            </a:fld>
            <a:endParaRPr lang="en-US"/>
          </a:p>
        </p:txBody>
      </p:sp>
    </p:spTree>
    <p:extLst>
      <p:ext uri="{BB962C8B-B14F-4D97-AF65-F5344CB8AC3E}">
        <p14:creationId xmlns:p14="http://schemas.microsoft.com/office/powerpoint/2010/main" val="689918547"/>
      </p:ext>
    </p:extLst>
  </p:cSld>
  <p:clrMapOvr>
    <a:masterClrMapping/>
  </p:clrMapOvr>
  <p:transition spd="slow"/>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97" tIns="45590" rIns="91197" bIns="45590"/>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lIns="91197" tIns="45590" rIns="91197" bIns="455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p:txBody>
          <a:bodyPr/>
          <a:lstStyle>
            <a:lvl1pPr>
              <a:defRPr/>
            </a:lvl1pPr>
          </a:lstStyle>
          <a:p>
            <a:fld id="{B26F3EF5-FEB6-4307-8AFE-62791589B98C}" type="slidenum">
              <a:rPr lang="en-US"/>
              <a:pPr/>
              <a:t>‹N›</a:t>
            </a:fld>
            <a:endParaRPr lang="en-US"/>
          </a:p>
        </p:txBody>
      </p:sp>
    </p:spTree>
    <p:extLst>
      <p:ext uri="{BB962C8B-B14F-4D97-AF65-F5344CB8AC3E}">
        <p14:creationId xmlns:p14="http://schemas.microsoft.com/office/powerpoint/2010/main" val="1706188498"/>
      </p:ext>
    </p:extLst>
  </p:cSld>
  <p:clrMapOvr>
    <a:masterClrMapping/>
  </p:clrMapOvr>
  <p:transition spd="slow"/>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a:prstGeom prst="rect">
            <a:avLst/>
          </a:prstGeom>
        </p:spPr>
        <p:txBody>
          <a:bodyPr lIns="91197" tIns="45590" rIns="91197" bIns="45590"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4" y="2906736"/>
            <a:ext cx="7772400" cy="1500187"/>
          </a:xfrm>
          <a:prstGeom prst="rect">
            <a:avLst/>
          </a:prstGeom>
        </p:spPr>
        <p:txBody>
          <a:bodyPr lIns="91197" tIns="45590" rIns="91197" bIns="45590" anchor="b"/>
          <a:lstStyle>
            <a:lvl1pPr marL="0" indent="0">
              <a:buNone/>
              <a:defRPr sz="2000"/>
            </a:lvl1pPr>
            <a:lvl2pPr marL="455975" indent="0">
              <a:buNone/>
              <a:defRPr sz="1800"/>
            </a:lvl2pPr>
            <a:lvl3pPr marL="911944" indent="0">
              <a:buNone/>
              <a:defRPr sz="1600"/>
            </a:lvl3pPr>
            <a:lvl4pPr marL="1367921" indent="0">
              <a:buNone/>
              <a:defRPr sz="1400"/>
            </a:lvl4pPr>
            <a:lvl5pPr marL="1823900" indent="0">
              <a:buNone/>
              <a:defRPr sz="1400"/>
            </a:lvl5pPr>
            <a:lvl6pPr marL="2279875" indent="0">
              <a:buNone/>
              <a:defRPr sz="1400"/>
            </a:lvl6pPr>
            <a:lvl7pPr marL="2735851" indent="0">
              <a:buNone/>
              <a:defRPr sz="1400"/>
            </a:lvl7pPr>
            <a:lvl8pPr marL="3191825" indent="0">
              <a:buNone/>
              <a:defRPr sz="1400"/>
            </a:lvl8pPr>
            <a:lvl9pPr marL="3647803"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p:txBody>
          <a:bodyPr/>
          <a:lstStyle>
            <a:lvl1pPr>
              <a:defRPr/>
            </a:lvl1pPr>
          </a:lstStyle>
          <a:p>
            <a:fld id="{124D2B3D-D39F-48EF-A459-F0AD9E408DCC}" type="slidenum">
              <a:rPr lang="en-US"/>
              <a:pPr/>
              <a:t>‹N›</a:t>
            </a:fld>
            <a:endParaRPr lang="en-US"/>
          </a:p>
        </p:txBody>
      </p:sp>
    </p:spTree>
    <p:extLst>
      <p:ext uri="{BB962C8B-B14F-4D97-AF65-F5344CB8AC3E}">
        <p14:creationId xmlns:p14="http://schemas.microsoft.com/office/powerpoint/2010/main" val="301096671"/>
      </p:ext>
    </p:extLst>
  </p:cSld>
  <p:clrMapOvr>
    <a:masterClrMapping/>
  </p:clrMapOvr>
  <p:transition spd="slow"/>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97" tIns="45590" rIns="91197" bIns="45590"/>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lIns="91197" tIns="45590" rIns="91197" bIns="455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lIns="91197" tIns="45590" rIns="91197" bIns="455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sldNum" sz="quarter" idx="10"/>
          </p:nvPr>
        </p:nvSpPr>
        <p:spPr/>
        <p:txBody>
          <a:bodyPr/>
          <a:lstStyle>
            <a:lvl1pPr>
              <a:defRPr/>
            </a:lvl1pPr>
          </a:lstStyle>
          <a:p>
            <a:fld id="{6BD19316-E569-4091-955D-C5CE7748CCF9}" type="slidenum">
              <a:rPr lang="en-US"/>
              <a:pPr/>
              <a:t>‹N›</a:t>
            </a:fld>
            <a:endParaRPr lang="en-US"/>
          </a:p>
        </p:txBody>
      </p:sp>
    </p:spTree>
    <p:extLst>
      <p:ext uri="{BB962C8B-B14F-4D97-AF65-F5344CB8AC3E}">
        <p14:creationId xmlns:p14="http://schemas.microsoft.com/office/powerpoint/2010/main" val="736400371"/>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97" tIns="45590" rIns="91197" bIns="45590"/>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lIns="91197" tIns="45590" rIns="91197" bIns="45590"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197" tIns="45590" rIns="91197" bIns="455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lIns="91197" tIns="45590" rIns="91197" bIns="45590" anchor="b"/>
          <a:lstStyle>
            <a:lvl1pPr marL="0" indent="0">
              <a:buNone/>
              <a:defRPr sz="2400" b="1"/>
            </a:lvl1pPr>
            <a:lvl2pPr marL="455975" indent="0">
              <a:buNone/>
              <a:defRPr sz="2000" b="1"/>
            </a:lvl2pPr>
            <a:lvl3pPr marL="911944" indent="0">
              <a:buNone/>
              <a:defRPr sz="1800" b="1"/>
            </a:lvl3pPr>
            <a:lvl4pPr marL="1367921" indent="0">
              <a:buNone/>
              <a:defRPr sz="1600" b="1"/>
            </a:lvl4pPr>
            <a:lvl5pPr marL="1823900" indent="0">
              <a:buNone/>
              <a:defRPr sz="1600" b="1"/>
            </a:lvl5pPr>
            <a:lvl6pPr marL="2279875" indent="0">
              <a:buNone/>
              <a:defRPr sz="1600" b="1"/>
            </a:lvl6pPr>
            <a:lvl7pPr marL="2735851" indent="0">
              <a:buNone/>
              <a:defRPr sz="1600" b="1"/>
            </a:lvl7pPr>
            <a:lvl8pPr marL="3191825" indent="0">
              <a:buNone/>
              <a:defRPr sz="1600" b="1"/>
            </a:lvl8pPr>
            <a:lvl9pPr marL="36478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197" tIns="45590" rIns="91197" bIns="455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sldNum" sz="quarter" idx="10"/>
          </p:nvPr>
        </p:nvSpPr>
        <p:spPr/>
        <p:txBody>
          <a:bodyPr/>
          <a:lstStyle>
            <a:lvl1pPr>
              <a:defRPr/>
            </a:lvl1pPr>
          </a:lstStyle>
          <a:p>
            <a:fld id="{C974B76B-A578-4A8E-95B0-21DFC7BF1980}" type="slidenum">
              <a:rPr lang="en-US"/>
              <a:pPr/>
              <a:t>‹N›</a:t>
            </a:fld>
            <a:endParaRPr lang="en-US"/>
          </a:p>
        </p:txBody>
      </p:sp>
    </p:spTree>
    <p:extLst>
      <p:ext uri="{BB962C8B-B14F-4D97-AF65-F5344CB8AC3E}">
        <p14:creationId xmlns:p14="http://schemas.microsoft.com/office/powerpoint/2010/main" val="2745060550"/>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97" tIns="45590" rIns="91197" bIns="45590"/>
          <a:lstStyle/>
          <a:p>
            <a:r>
              <a:rPr lang="en-US" smtClean="0"/>
              <a:t>Click to edit Master title style</a:t>
            </a:r>
            <a:endParaRPr lang="en-GB"/>
          </a:p>
        </p:txBody>
      </p:sp>
      <p:sp>
        <p:nvSpPr>
          <p:cNvPr id="3" name="Rectangle 2"/>
          <p:cNvSpPr>
            <a:spLocks noGrp="1" noChangeArrowheads="1"/>
          </p:cNvSpPr>
          <p:nvPr>
            <p:ph type="sldNum" sz="quarter" idx="10"/>
          </p:nvPr>
        </p:nvSpPr>
        <p:spPr/>
        <p:txBody>
          <a:bodyPr/>
          <a:lstStyle>
            <a:lvl1pPr>
              <a:defRPr/>
            </a:lvl1pPr>
          </a:lstStyle>
          <a:p>
            <a:fld id="{45BBA95D-A07D-4CE6-AC9A-6C1AC977BA21}" type="slidenum">
              <a:rPr lang="en-US"/>
              <a:pPr/>
              <a:t>‹N›</a:t>
            </a:fld>
            <a:endParaRPr lang="en-US"/>
          </a:p>
        </p:txBody>
      </p:sp>
    </p:spTree>
    <p:extLst>
      <p:ext uri="{BB962C8B-B14F-4D97-AF65-F5344CB8AC3E}">
        <p14:creationId xmlns:p14="http://schemas.microsoft.com/office/powerpoint/2010/main" val="2641833818"/>
      </p:ext>
    </p:extLst>
  </p:cSld>
  <p:clrMapOvr>
    <a:masterClrMapping/>
  </p:clrMapOvr>
  <p:transition spd="slow"/>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p:txBody>
          <a:bodyPr/>
          <a:lstStyle>
            <a:lvl1pPr>
              <a:defRPr/>
            </a:lvl1pPr>
          </a:lstStyle>
          <a:p>
            <a:fld id="{F2D66A5A-BEBC-45D5-92FA-051B3B22A888}" type="slidenum">
              <a:rPr lang="en-US"/>
              <a:pPr/>
              <a:t>‹N›</a:t>
            </a:fld>
            <a:endParaRPr lang="en-US"/>
          </a:p>
        </p:txBody>
      </p:sp>
    </p:spTree>
    <p:extLst>
      <p:ext uri="{BB962C8B-B14F-4D97-AF65-F5344CB8AC3E}">
        <p14:creationId xmlns:p14="http://schemas.microsoft.com/office/powerpoint/2010/main" val="2968242694"/>
      </p:ext>
    </p:extLst>
  </p:cSld>
  <p:clrMapOvr>
    <a:masterClrMapping/>
  </p:clrMapOvr>
  <p:transition spd="slow"/>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3" y="273050"/>
            <a:ext cx="3008313" cy="1162050"/>
          </a:xfrm>
          <a:prstGeom prst="rect">
            <a:avLst/>
          </a:prstGeom>
        </p:spPr>
        <p:txBody>
          <a:bodyPr lIns="91197" tIns="45590" rIns="91197" bIns="45590"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lIns="91197" tIns="45590" rIns="91197" bIns="455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23" y="1435123"/>
            <a:ext cx="3008313" cy="4691063"/>
          </a:xfrm>
          <a:prstGeom prst="rect">
            <a:avLst/>
          </a:prstGeom>
        </p:spPr>
        <p:txBody>
          <a:bodyPr lIns="91197" tIns="45590" rIns="91197" bIns="45590"/>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p:txBody>
          <a:bodyPr/>
          <a:lstStyle>
            <a:lvl1pPr>
              <a:defRPr/>
            </a:lvl1pPr>
          </a:lstStyle>
          <a:p>
            <a:fld id="{CF30B963-B0EE-4932-9AD4-86085441B720}" type="slidenum">
              <a:rPr lang="en-US"/>
              <a:pPr/>
              <a:t>‹N›</a:t>
            </a:fld>
            <a:endParaRPr lang="en-US"/>
          </a:p>
        </p:txBody>
      </p:sp>
    </p:spTree>
    <p:extLst>
      <p:ext uri="{BB962C8B-B14F-4D97-AF65-F5344CB8AC3E}">
        <p14:creationId xmlns:p14="http://schemas.microsoft.com/office/powerpoint/2010/main" val="2401865757"/>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6" name="Rectangle 6"/>
          <p:cNvSpPr>
            <a:spLocks noGrp="1" noChangeArrowheads="1"/>
          </p:cNvSpPr>
          <p:nvPr>
            <p:ph type="sldNum" sz="quarter" idx="12"/>
          </p:nvPr>
        </p:nvSpPr>
        <p:spPr/>
        <p:txBody>
          <a:bodyPr/>
          <a:lstStyle>
            <a:lvl1pPr eaLnBrk="0" hangingPunct="0">
              <a:defRPr b="1"/>
            </a:lvl1pPr>
          </a:lstStyle>
          <a:p>
            <a:fld id="{37C5BC27-D80D-4A1C-BB7A-B1C5197037A4}" type="slidenum">
              <a:rPr lang="en-US" altLang="zh-TW"/>
              <a:pPr/>
              <a:t>‹N›</a:t>
            </a:fld>
            <a:endParaRPr lang="en-US" altLang="zh-TW"/>
          </a:p>
        </p:txBody>
      </p:sp>
    </p:spTree>
    <p:extLst>
      <p:ext uri="{BB962C8B-B14F-4D97-AF65-F5344CB8AC3E}">
        <p14:creationId xmlns:p14="http://schemas.microsoft.com/office/powerpoint/2010/main" val="5014932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197" tIns="45590" rIns="91197" bIns="45590"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91197" tIns="45590" rIns="91197" bIns="45590"/>
          <a:lstStyle>
            <a:lvl1pPr marL="0" indent="0">
              <a:buNone/>
              <a:defRPr sz="3200"/>
            </a:lvl1pPr>
            <a:lvl2pPr marL="455975" indent="0">
              <a:buNone/>
              <a:defRPr sz="2800"/>
            </a:lvl2pPr>
            <a:lvl3pPr marL="911944" indent="0">
              <a:buNone/>
              <a:defRPr sz="2400"/>
            </a:lvl3pPr>
            <a:lvl4pPr marL="1367921" indent="0">
              <a:buNone/>
              <a:defRPr sz="2000"/>
            </a:lvl4pPr>
            <a:lvl5pPr marL="1823900" indent="0">
              <a:buNone/>
              <a:defRPr sz="2000"/>
            </a:lvl5pPr>
            <a:lvl6pPr marL="2279875" indent="0">
              <a:buNone/>
              <a:defRPr sz="2000"/>
            </a:lvl6pPr>
            <a:lvl7pPr marL="2735851" indent="0">
              <a:buNone/>
              <a:defRPr sz="2000"/>
            </a:lvl7pPr>
            <a:lvl8pPr marL="3191825" indent="0">
              <a:buNone/>
              <a:defRPr sz="2000"/>
            </a:lvl8pPr>
            <a:lvl9pPr marL="3647803"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91197" tIns="45590" rIns="91197" bIns="45590"/>
          <a:lstStyle>
            <a:lvl1pPr marL="0" indent="0">
              <a:buNone/>
              <a:defRPr sz="1400"/>
            </a:lvl1pPr>
            <a:lvl2pPr marL="455975" indent="0">
              <a:buNone/>
              <a:defRPr sz="1200"/>
            </a:lvl2pPr>
            <a:lvl3pPr marL="911944" indent="0">
              <a:buNone/>
              <a:defRPr sz="1000"/>
            </a:lvl3pPr>
            <a:lvl4pPr marL="1367921" indent="0">
              <a:buNone/>
              <a:defRPr sz="900"/>
            </a:lvl4pPr>
            <a:lvl5pPr marL="1823900" indent="0">
              <a:buNone/>
              <a:defRPr sz="900"/>
            </a:lvl5pPr>
            <a:lvl6pPr marL="2279875" indent="0">
              <a:buNone/>
              <a:defRPr sz="900"/>
            </a:lvl6pPr>
            <a:lvl7pPr marL="2735851" indent="0">
              <a:buNone/>
              <a:defRPr sz="900"/>
            </a:lvl7pPr>
            <a:lvl8pPr marL="3191825" indent="0">
              <a:buNone/>
              <a:defRPr sz="900"/>
            </a:lvl8pPr>
            <a:lvl9pPr marL="3647803"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p:txBody>
          <a:bodyPr/>
          <a:lstStyle>
            <a:lvl1pPr>
              <a:defRPr/>
            </a:lvl1pPr>
          </a:lstStyle>
          <a:p>
            <a:fld id="{1236BBDC-66D7-4726-8BD6-DE8D3BA5F2EA}" type="slidenum">
              <a:rPr lang="en-US"/>
              <a:pPr/>
              <a:t>‹N›</a:t>
            </a:fld>
            <a:endParaRPr lang="en-US"/>
          </a:p>
        </p:txBody>
      </p:sp>
    </p:spTree>
    <p:extLst>
      <p:ext uri="{BB962C8B-B14F-4D97-AF65-F5344CB8AC3E}">
        <p14:creationId xmlns:p14="http://schemas.microsoft.com/office/powerpoint/2010/main" val="182330877"/>
      </p:ext>
    </p:extLst>
  </p:cSld>
  <p:clrMapOvr>
    <a:masterClrMapping/>
  </p:clrMapOvr>
  <p:transition spd="slow"/>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197" tIns="45590" rIns="91197" bIns="45590"/>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197" tIns="45590" rIns="91197" bIns="455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p:txBody>
          <a:bodyPr/>
          <a:lstStyle>
            <a:lvl1pPr>
              <a:defRPr/>
            </a:lvl1pPr>
          </a:lstStyle>
          <a:p>
            <a:fld id="{F339CB47-33FE-47EF-953B-F04BB4EEA041}" type="slidenum">
              <a:rPr lang="en-US"/>
              <a:pPr/>
              <a:t>‹N›</a:t>
            </a:fld>
            <a:endParaRPr lang="en-US"/>
          </a:p>
        </p:txBody>
      </p:sp>
    </p:spTree>
    <p:extLst>
      <p:ext uri="{BB962C8B-B14F-4D97-AF65-F5344CB8AC3E}">
        <p14:creationId xmlns:p14="http://schemas.microsoft.com/office/powerpoint/2010/main" val="2218599973"/>
      </p:ext>
    </p:extLst>
  </p:cSld>
  <p:clrMapOvr>
    <a:masterClrMapping/>
  </p:clrMapOvr>
  <p:transition spd="slow"/>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197" tIns="45590" rIns="91197" bIns="45590"/>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197" tIns="45590" rIns="91197" bIns="455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p:txBody>
          <a:bodyPr/>
          <a:lstStyle>
            <a:lvl1pPr>
              <a:defRPr/>
            </a:lvl1pPr>
          </a:lstStyle>
          <a:p>
            <a:fld id="{3C4233F0-4D8F-4E2C-8DAD-407AD2F7C0A0}" type="slidenum">
              <a:rPr lang="en-US"/>
              <a:pPr/>
              <a:t>‹N›</a:t>
            </a:fld>
            <a:endParaRPr lang="en-US"/>
          </a:p>
        </p:txBody>
      </p:sp>
    </p:spTree>
    <p:extLst>
      <p:ext uri="{BB962C8B-B14F-4D97-AF65-F5344CB8AC3E}">
        <p14:creationId xmlns:p14="http://schemas.microsoft.com/office/powerpoint/2010/main" val="2525112332"/>
      </p:ext>
    </p:extLst>
  </p:cSld>
  <p:clrMapOvr>
    <a:masterClrMapping/>
  </p:clrMapOvr>
  <p:transition spd="slow"/>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p:txBody>
          <a:bodyPr/>
          <a:lstStyle>
            <a:lvl1pPr>
              <a:defRPr/>
            </a:lvl1pPr>
          </a:lstStyle>
          <a:p>
            <a:fld id="{80A839AE-8DA6-46D1-92E7-DD71C7AA64E1}" type="slidenum">
              <a:rPr lang="en-US"/>
              <a:pPr/>
              <a:t>‹N›</a:t>
            </a:fld>
            <a:endParaRPr lang="en-US"/>
          </a:p>
        </p:txBody>
      </p:sp>
    </p:spTree>
    <p:extLst>
      <p:ext uri="{BB962C8B-B14F-4D97-AF65-F5344CB8AC3E}">
        <p14:creationId xmlns:p14="http://schemas.microsoft.com/office/powerpoint/2010/main" val="3901451888"/>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35433756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01672706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2163356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40028541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22695239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3756162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748" indent="0">
              <a:buNone/>
              <a:defRPr sz="1800"/>
            </a:lvl2pPr>
            <a:lvl3pPr marL="913496" indent="0">
              <a:buNone/>
              <a:defRPr sz="1600"/>
            </a:lvl3pPr>
            <a:lvl4pPr marL="1370244" indent="0">
              <a:buNone/>
              <a:defRPr sz="1400"/>
            </a:lvl4pPr>
            <a:lvl5pPr marL="1826992" indent="0">
              <a:buNone/>
              <a:defRPr sz="1400"/>
            </a:lvl5pPr>
            <a:lvl6pPr marL="2283739" indent="0">
              <a:buNone/>
              <a:defRPr sz="1400"/>
            </a:lvl6pPr>
            <a:lvl7pPr marL="2740488" indent="0">
              <a:buNone/>
              <a:defRPr sz="1400"/>
            </a:lvl7pPr>
            <a:lvl8pPr marL="3197235" indent="0">
              <a:buNone/>
              <a:defRPr sz="1400"/>
            </a:lvl8pPr>
            <a:lvl9pPr marL="365398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6" name="Rectangle 6"/>
          <p:cNvSpPr>
            <a:spLocks noGrp="1" noChangeArrowheads="1"/>
          </p:cNvSpPr>
          <p:nvPr>
            <p:ph type="sldNum" sz="quarter" idx="12"/>
          </p:nvPr>
        </p:nvSpPr>
        <p:spPr/>
        <p:txBody>
          <a:bodyPr/>
          <a:lstStyle>
            <a:lvl1pPr eaLnBrk="0" hangingPunct="0">
              <a:defRPr b="1"/>
            </a:lvl1pPr>
          </a:lstStyle>
          <a:p>
            <a:fld id="{6E7E56F9-57A0-4B1A-936C-B1FB0022B334}" type="slidenum">
              <a:rPr lang="en-US" altLang="zh-TW"/>
              <a:pPr/>
              <a:t>‹N›</a:t>
            </a:fld>
            <a:endParaRPr lang="en-US" altLang="zh-TW"/>
          </a:p>
        </p:txBody>
      </p:sp>
    </p:spTree>
    <p:extLst>
      <p:ext uri="{BB962C8B-B14F-4D97-AF65-F5344CB8AC3E}">
        <p14:creationId xmlns:p14="http://schemas.microsoft.com/office/powerpoint/2010/main" val="25882595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7672191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9015798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31867808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21167711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24085469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24510499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1299512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1106943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5059356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883697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b="1"/>
            </a:lvl1pPr>
          </a:lstStyle>
          <a:p>
            <a:endParaRPr lang="en-US" altLang="zh-TW"/>
          </a:p>
        </p:txBody>
      </p:sp>
      <p:sp>
        <p:nvSpPr>
          <p:cNvPr id="6" name="Rectangle 7"/>
          <p:cNvSpPr>
            <a:spLocks noGrp="1" noChangeArrowheads="1"/>
          </p:cNvSpPr>
          <p:nvPr>
            <p:ph type="ftr" sz="quarter" idx="11"/>
          </p:nvPr>
        </p:nvSpPr>
        <p:spPr/>
        <p:txBody>
          <a:bodyPr/>
          <a:lstStyle>
            <a:lvl1pPr eaLnBrk="0" hangingPunct="0">
              <a:defRPr b="1"/>
            </a:lvl1pPr>
          </a:lstStyle>
          <a:p>
            <a:endParaRPr lang="en-US" altLang="zh-TW"/>
          </a:p>
        </p:txBody>
      </p:sp>
      <p:sp>
        <p:nvSpPr>
          <p:cNvPr id="7" name="Rectangle 8"/>
          <p:cNvSpPr>
            <a:spLocks noGrp="1" noChangeArrowheads="1"/>
          </p:cNvSpPr>
          <p:nvPr>
            <p:ph type="sldNum" sz="quarter" idx="12"/>
          </p:nvPr>
        </p:nvSpPr>
        <p:spPr/>
        <p:txBody>
          <a:bodyPr/>
          <a:lstStyle>
            <a:lvl1pPr eaLnBrk="0" hangingPunct="0">
              <a:defRPr b="1"/>
            </a:lvl1pPr>
          </a:lstStyle>
          <a:p>
            <a:fld id="{D852EEDA-88A2-4C77-BF97-A7C0E887B552}" type="slidenum">
              <a:rPr lang="en-US" altLang="zh-TW"/>
              <a:pPr/>
              <a:t>‹N›</a:t>
            </a:fld>
            <a:endParaRPr lang="en-US" altLang="zh-TW"/>
          </a:p>
        </p:txBody>
      </p:sp>
    </p:spTree>
    <p:extLst>
      <p:ext uri="{BB962C8B-B14F-4D97-AF65-F5344CB8AC3E}">
        <p14:creationId xmlns:p14="http://schemas.microsoft.com/office/powerpoint/2010/main" val="9166130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54724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3861800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1917119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4031952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307362527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US"/>
              <a:t>AMS-02 TIM, April 16th 2010, ESTEC</a:t>
            </a:r>
          </a:p>
        </p:txBody>
      </p:sp>
    </p:spTree>
    <p:extLst>
      <p:ext uri="{BB962C8B-B14F-4D97-AF65-F5344CB8AC3E}">
        <p14:creationId xmlns:p14="http://schemas.microsoft.com/office/powerpoint/2010/main" val="41444299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1BF78BD-833F-417D-9527-7CA941AA3DD6}"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3810443759"/>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4F6DD-40F5-445F-8C4C-12C1FC123173}"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774324579"/>
      </p:ext>
    </p:extLst>
  </p:cSld>
  <p:clrMapOvr>
    <a:masterClrMapping/>
  </p:clrMapOvr>
  <p:transition spd="slow"/>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C433072-BF4A-4817-BC8C-2CC8E6C3636D}"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4227636513"/>
      </p:ext>
    </p:extLst>
  </p:cSld>
  <p:clrMapOvr>
    <a:masterClrMapping/>
  </p:clrMapOvr>
  <p:transition spd="slow"/>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DC2BA40-C825-4491-9862-7A950002F393}"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684007729"/>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6"/>
            <a:ext cx="4041775"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8"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9" name="Rectangle 6"/>
          <p:cNvSpPr>
            <a:spLocks noGrp="1" noChangeArrowheads="1"/>
          </p:cNvSpPr>
          <p:nvPr>
            <p:ph type="sldNum" sz="quarter" idx="12"/>
          </p:nvPr>
        </p:nvSpPr>
        <p:spPr/>
        <p:txBody>
          <a:bodyPr/>
          <a:lstStyle>
            <a:lvl1pPr eaLnBrk="0" hangingPunct="0">
              <a:defRPr b="1"/>
            </a:lvl1pPr>
          </a:lstStyle>
          <a:p>
            <a:fld id="{B9FD8C0B-BA61-42D3-B930-545EB74384DE}" type="slidenum">
              <a:rPr lang="en-US" altLang="zh-TW"/>
              <a:pPr/>
              <a:t>‹N›</a:t>
            </a:fld>
            <a:endParaRPr lang="en-US" altLang="zh-TW"/>
          </a:p>
        </p:txBody>
      </p:sp>
    </p:spTree>
    <p:extLst>
      <p:ext uri="{BB962C8B-B14F-4D97-AF65-F5344CB8AC3E}">
        <p14:creationId xmlns:p14="http://schemas.microsoft.com/office/powerpoint/2010/main" val="25407223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3E46EF9-9060-4B85-8B8E-4E5E7DFD98F2}" type="datetime1">
              <a:rPr lang="en-US"/>
              <a:pPr/>
              <a:t>5/9/2013</a:t>
            </a:fld>
            <a:endParaRPr lang="en-US"/>
          </a:p>
        </p:txBody>
      </p:sp>
      <p:sp>
        <p:nvSpPr>
          <p:cNvPr id="8" name="Footer Placeholder 7"/>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287672373"/>
      </p:ext>
    </p:extLst>
  </p:cSld>
  <p:clrMapOvr>
    <a:masterClrMapping/>
  </p:clrMapOvr>
  <p:transition spd="slow"/>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E56CBBE-E5EF-4386-8C33-68FBD9DBBF62}" type="datetime1">
              <a:rPr lang="en-US"/>
              <a:pPr/>
              <a:t>5/9/2013</a:t>
            </a:fld>
            <a:endParaRPr lang="en-US"/>
          </a:p>
        </p:txBody>
      </p:sp>
      <p:sp>
        <p:nvSpPr>
          <p:cNvPr id="4" name="Footer Placeholder 3"/>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682993275"/>
      </p:ext>
    </p:extLst>
  </p:cSld>
  <p:clrMapOvr>
    <a:masterClrMapping/>
  </p:clrMapOvr>
  <p:transition spd="slow"/>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5245F3D-E21D-4A07-A00E-1BA60BD4112C}" type="datetime1">
              <a:rPr lang="en-US"/>
              <a:pPr/>
              <a:t>5/9/2013</a:t>
            </a:fld>
            <a:endParaRPr lang="en-US"/>
          </a:p>
        </p:txBody>
      </p:sp>
      <p:sp>
        <p:nvSpPr>
          <p:cNvPr id="3" name="Footer Placeholder 2"/>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915972820"/>
      </p:ext>
    </p:extLst>
  </p:cSld>
  <p:clrMapOvr>
    <a:masterClrMapping/>
  </p:clrMapOvr>
  <p:transition spd="slow"/>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7CF32BC-CEE8-45F1-ADE5-36443C3D997D}"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4125755546"/>
      </p:ext>
    </p:extLst>
  </p:cSld>
  <p:clrMapOvr>
    <a:masterClrMapping/>
  </p:clrMapOvr>
  <p:transition spd="slow"/>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0D07C35-FE02-4827-901B-8E41E85FBE37}" type="datetime1">
              <a:rPr lang="en-US"/>
              <a:pPr/>
              <a:t>5/9/2013</a:t>
            </a:fld>
            <a:endParaRPr lang="en-US"/>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514319856"/>
      </p:ext>
    </p:extLst>
  </p:cSld>
  <p:clrMapOvr>
    <a:masterClrMapping/>
  </p:clrMapOvr>
  <p:transition spd="slow"/>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3C7FEE2-5C58-42FE-AB74-3A0ECDB2068A}"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3876862075"/>
      </p:ext>
    </p:extLst>
  </p:cSld>
  <p:clrMapOvr>
    <a:masterClrMapping/>
  </p:clrMapOvr>
  <p:transition spd="slow"/>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B57F3A-7F3E-4487-B416-C0206D2E3680}" type="datetime1">
              <a:rPr lang="en-US"/>
              <a:pPr/>
              <a:t>5/9/2013</a:t>
            </a:fld>
            <a:endParaRPr lang="en-US"/>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2138597910"/>
      </p:ext>
    </p:extLst>
  </p:cSld>
  <p:clrMapOvr>
    <a:masterClrMapping/>
  </p:clrMapOvr>
  <p:transition spd="slow"/>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fld id="{7113C93E-ED64-44DC-8193-4D23CDEC497F}" type="datetime1">
              <a:rPr lang="en-US"/>
              <a:pPr/>
              <a:t>5/9/2013</a:t>
            </a:fld>
            <a:endParaRPr lang="en-US"/>
          </a:p>
        </p:txBody>
      </p:sp>
      <p:sp>
        <p:nvSpPr>
          <p:cNvPr id="5" name="Footer Placeholder 4"/>
          <p:cNvSpPr>
            <a:spLocks noGrp="1"/>
          </p:cNvSpPr>
          <p:nvPr>
            <p:ph type="ftr" sz="quarter" idx="11"/>
          </p:nvPr>
        </p:nvSpPr>
        <p:spPr>
          <a:ln/>
        </p:spPr>
        <p:txBody>
          <a:bodyPr/>
          <a:lstStyle>
            <a:lvl1pPr>
              <a:defRPr/>
            </a:lvl1pPr>
          </a:lstStyle>
          <a:p>
            <a:endParaRPr lang="it-IT"/>
          </a:p>
        </p:txBody>
      </p:sp>
      <p:sp>
        <p:nvSpPr>
          <p:cNvPr id="6" name="Slide Number Placeholder 5"/>
          <p:cNvSpPr>
            <a:spLocks noGrp="1"/>
          </p:cNvSpPr>
          <p:nvPr>
            <p:ph type="sldNum" sz="quarter" idx="12"/>
          </p:nvPr>
        </p:nvSpPr>
        <p:spPr>
          <a:ln/>
        </p:spPr>
        <p:txBody>
          <a:bodyPr/>
          <a:lstStyle>
            <a:lvl1pPr>
              <a:defRPr/>
            </a:lvl1pPr>
          </a:lstStyle>
          <a:p>
            <a:fld id="{2C084835-D362-402A-A8FA-E7C72AFFB077}" type="slidenum">
              <a:rPr lang="en-US"/>
              <a:pPr/>
              <a:t>‹N›</a:t>
            </a:fld>
            <a:endParaRPr lang="en-US"/>
          </a:p>
        </p:txBody>
      </p:sp>
    </p:spTree>
    <p:extLst>
      <p:ext uri="{BB962C8B-B14F-4D97-AF65-F5344CB8AC3E}">
        <p14:creationId xmlns:p14="http://schemas.microsoft.com/office/powerpoint/2010/main" val="208212403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BA661606-9209-45BA-9AD8-7EB4ADF78587}" type="datetime1">
              <a:rPr lang="en-US"/>
              <a:pPr/>
              <a:t>5/9/2013</a:t>
            </a:fld>
            <a:endParaRPr lang="en-US"/>
          </a:p>
        </p:txBody>
      </p:sp>
      <p:sp>
        <p:nvSpPr>
          <p:cNvPr id="5" name="Footer Placeholder 4"/>
          <p:cNvSpPr>
            <a:spLocks noGrp="1"/>
          </p:cNvSpPr>
          <p:nvPr>
            <p:ph type="ftr" sz="quarter" idx="11"/>
          </p:nvPr>
        </p:nvSpPr>
        <p:spPr>
          <a:ln/>
        </p:spPr>
        <p:txBody>
          <a:bodyPr/>
          <a:lstStyle>
            <a:lvl1pPr>
              <a:defRPr/>
            </a:lvl1pPr>
          </a:lstStyle>
          <a:p>
            <a:endParaRPr lang="it-IT"/>
          </a:p>
        </p:txBody>
      </p:sp>
      <p:sp>
        <p:nvSpPr>
          <p:cNvPr id="6" name="Slide Number Placeholder 5"/>
          <p:cNvSpPr>
            <a:spLocks noGrp="1"/>
          </p:cNvSpPr>
          <p:nvPr>
            <p:ph type="sldNum" sz="quarter" idx="12"/>
          </p:nvPr>
        </p:nvSpPr>
        <p:spPr>
          <a:ln/>
        </p:spPr>
        <p:txBody>
          <a:bodyPr/>
          <a:lstStyle>
            <a:lvl1pPr>
              <a:defRPr/>
            </a:lvl1pPr>
          </a:lstStyle>
          <a:p>
            <a:fld id="{37BC6DEB-1D99-427F-A474-0CD2AD59D079}" type="slidenum">
              <a:rPr lang="en-US"/>
              <a:pPr/>
              <a:t>‹N›</a:t>
            </a:fld>
            <a:endParaRPr lang="en-US"/>
          </a:p>
        </p:txBody>
      </p:sp>
    </p:spTree>
    <p:extLst>
      <p:ext uri="{BB962C8B-B14F-4D97-AF65-F5344CB8AC3E}">
        <p14:creationId xmlns:p14="http://schemas.microsoft.com/office/powerpoint/2010/main" val="151050124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fld id="{5A9755C5-0D86-47A9-9B1F-F07717967AB6}" type="datetime1">
              <a:rPr lang="en-US"/>
              <a:pPr/>
              <a:t>5/9/2013</a:t>
            </a:fld>
            <a:endParaRPr lang="en-US"/>
          </a:p>
        </p:txBody>
      </p:sp>
      <p:sp>
        <p:nvSpPr>
          <p:cNvPr id="5" name="Footer Placeholder 4"/>
          <p:cNvSpPr>
            <a:spLocks noGrp="1"/>
          </p:cNvSpPr>
          <p:nvPr>
            <p:ph type="ftr" sz="quarter" idx="11"/>
          </p:nvPr>
        </p:nvSpPr>
        <p:spPr>
          <a:ln/>
        </p:spPr>
        <p:txBody>
          <a:bodyPr/>
          <a:lstStyle>
            <a:lvl1pPr>
              <a:defRPr/>
            </a:lvl1pPr>
          </a:lstStyle>
          <a:p>
            <a:endParaRPr lang="it-IT"/>
          </a:p>
        </p:txBody>
      </p:sp>
      <p:sp>
        <p:nvSpPr>
          <p:cNvPr id="6" name="Slide Number Placeholder 5"/>
          <p:cNvSpPr>
            <a:spLocks noGrp="1"/>
          </p:cNvSpPr>
          <p:nvPr>
            <p:ph type="sldNum" sz="quarter" idx="12"/>
          </p:nvPr>
        </p:nvSpPr>
        <p:spPr>
          <a:ln/>
        </p:spPr>
        <p:txBody>
          <a:bodyPr/>
          <a:lstStyle>
            <a:lvl1pPr>
              <a:defRPr/>
            </a:lvl1pPr>
          </a:lstStyle>
          <a:p>
            <a:fld id="{3A2CC344-8CD0-4FE6-B6F2-BD61157323E4}" type="slidenum">
              <a:rPr lang="en-US"/>
              <a:pPr/>
              <a:t>‹N›</a:t>
            </a:fld>
            <a:endParaRPr lang="en-US"/>
          </a:p>
        </p:txBody>
      </p:sp>
    </p:spTree>
    <p:extLst>
      <p:ext uri="{BB962C8B-B14F-4D97-AF65-F5344CB8AC3E}">
        <p14:creationId xmlns:p14="http://schemas.microsoft.com/office/powerpoint/2010/main" val="47348121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4"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5" name="Rectangle 6"/>
          <p:cNvSpPr>
            <a:spLocks noGrp="1" noChangeArrowheads="1"/>
          </p:cNvSpPr>
          <p:nvPr>
            <p:ph type="sldNum" sz="quarter" idx="12"/>
          </p:nvPr>
        </p:nvSpPr>
        <p:spPr/>
        <p:txBody>
          <a:bodyPr/>
          <a:lstStyle>
            <a:lvl1pPr eaLnBrk="0" hangingPunct="0">
              <a:defRPr b="1"/>
            </a:lvl1pPr>
          </a:lstStyle>
          <a:p>
            <a:fld id="{A12A6682-E7F6-497A-B922-9C843C930EE8}" type="slidenum">
              <a:rPr lang="en-US" altLang="zh-TW"/>
              <a:pPr/>
              <a:t>‹N›</a:t>
            </a:fld>
            <a:endParaRPr lang="en-US" altLang="zh-TW"/>
          </a:p>
        </p:txBody>
      </p:sp>
    </p:spTree>
    <p:extLst>
      <p:ext uri="{BB962C8B-B14F-4D97-AF65-F5344CB8AC3E}">
        <p14:creationId xmlns:p14="http://schemas.microsoft.com/office/powerpoint/2010/main" val="498975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fld id="{8E760734-40FB-47F2-8627-AC67F593F6A6}" type="datetime1">
              <a:rPr lang="en-US"/>
              <a:pPr/>
              <a:t>5/9/2013</a:t>
            </a:fld>
            <a:endParaRPr lang="en-US"/>
          </a:p>
        </p:txBody>
      </p:sp>
      <p:sp>
        <p:nvSpPr>
          <p:cNvPr id="6" name="Footer Placeholder 4"/>
          <p:cNvSpPr>
            <a:spLocks noGrp="1"/>
          </p:cNvSpPr>
          <p:nvPr>
            <p:ph type="ftr" sz="quarter" idx="11"/>
          </p:nvPr>
        </p:nvSpPr>
        <p:spPr>
          <a:ln/>
        </p:spPr>
        <p:txBody>
          <a:bodyPr/>
          <a:lstStyle>
            <a:lvl1pPr>
              <a:defRPr/>
            </a:lvl1pPr>
          </a:lstStyle>
          <a:p>
            <a:endParaRPr lang="it-IT"/>
          </a:p>
        </p:txBody>
      </p:sp>
      <p:sp>
        <p:nvSpPr>
          <p:cNvPr id="7" name="Slide Number Placeholder 5"/>
          <p:cNvSpPr>
            <a:spLocks noGrp="1"/>
          </p:cNvSpPr>
          <p:nvPr>
            <p:ph type="sldNum" sz="quarter" idx="12"/>
          </p:nvPr>
        </p:nvSpPr>
        <p:spPr>
          <a:ln/>
        </p:spPr>
        <p:txBody>
          <a:bodyPr/>
          <a:lstStyle>
            <a:lvl1pPr>
              <a:defRPr/>
            </a:lvl1pPr>
          </a:lstStyle>
          <a:p>
            <a:fld id="{01EDA9E4-215C-4BD9-88B5-B7B445A1F1EC}" type="slidenum">
              <a:rPr lang="en-US"/>
              <a:pPr/>
              <a:t>‹N›</a:t>
            </a:fld>
            <a:endParaRPr lang="en-US"/>
          </a:p>
        </p:txBody>
      </p:sp>
    </p:spTree>
    <p:extLst>
      <p:ext uri="{BB962C8B-B14F-4D97-AF65-F5344CB8AC3E}">
        <p14:creationId xmlns:p14="http://schemas.microsoft.com/office/powerpoint/2010/main" val="54978898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fld id="{48A45DE4-1D61-4D68-910A-49BB5EDEB47A}" type="datetime1">
              <a:rPr lang="en-US"/>
              <a:pPr/>
              <a:t>5/9/2013</a:t>
            </a:fld>
            <a:endParaRPr lang="en-US"/>
          </a:p>
        </p:txBody>
      </p:sp>
      <p:sp>
        <p:nvSpPr>
          <p:cNvPr id="8" name="Footer Placeholder 4"/>
          <p:cNvSpPr>
            <a:spLocks noGrp="1"/>
          </p:cNvSpPr>
          <p:nvPr>
            <p:ph type="ftr" sz="quarter" idx="11"/>
          </p:nvPr>
        </p:nvSpPr>
        <p:spPr>
          <a:ln/>
        </p:spPr>
        <p:txBody>
          <a:bodyPr/>
          <a:lstStyle>
            <a:lvl1pPr>
              <a:defRPr/>
            </a:lvl1pPr>
          </a:lstStyle>
          <a:p>
            <a:endParaRPr lang="it-IT"/>
          </a:p>
        </p:txBody>
      </p:sp>
      <p:sp>
        <p:nvSpPr>
          <p:cNvPr id="9" name="Slide Number Placeholder 5"/>
          <p:cNvSpPr>
            <a:spLocks noGrp="1"/>
          </p:cNvSpPr>
          <p:nvPr>
            <p:ph type="sldNum" sz="quarter" idx="12"/>
          </p:nvPr>
        </p:nvSpPr>
        <p:spPr>
          <a:ln/>
        </p:spPr>
        <p:txBody>
          <a:bodyPr/>
          <a:lstStyle>
            <a:lvl1pPr>
              <a:defRPr/>
            </a:lvl1pPr>
          </a:lstStyle>
          <a:p>
            <a:fld id="{97A91F9E-E719-498A-8740-31B385170A72}" type="slidenum">
              <a:rPr lang="en-US"/>
              <a:pPr/>
              <a:t>‹N›</a:t>
            </a:fld>
            <a:endParaRPr lang="en-US"/>
          </a:p>
        </p:txBody>
      </p:sp>
    </p:spTree>
    <p:extLst>
      <p:ext uri="{BB962C8B-B14F-4D97-AF65-F5344CB8AC3E}">
        <p14:creationId xmlns:p14="http://schemas.microsoft.com/office/powerpoint/2010/main" val="28650446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fld id="{5B5DDFCC-8305-4AC2-9A63-B1B1048DBD52}" type="datetime1">
              <a:rPr lang="en-US"/>
              <a:pPr/>
              <a:t>5/9/2013</a:t>
            </a:fld>
            <a:endParaRPr lang="en-US"/>
          </a:p>
        </p:txBody>
      </p:sp>
      <p:sp>
        <p:nvSpPr>
          <p:cNvPr id="4" name="Footer Placeholder 4"/>
          <p:cNvSpPr>
            <a:spLocks noGrp="1"/>
          </p:cNvSpPr>
          <p:nvPr>
            <p:ph type="ftr" sz="quarter" idx="11"/>
          </p:nvPr>
        </p:nvSpPr>
        <p:spPr>
          <a:ln/>
        </p:spPr>
        <p:txBody>
          <a:bodyPr/>
          <a:lstStyle>
            <a:lvl1pPr>
              <a:defRPr/>
            </a:lvl1pPr>
          </a:lstStyle>
          <a:p>
            <a:endParaRPr lang="it-IT"/>
          </a:p>
        </p:txBody>
      </p:sp>
      <p:sp>
        <p:nvSpPr>
          <p:cNvPr id="5" name="Slide Number Placeholder 5"/>
          <p:cNvSpPr>
            <a:spLocks noGrp="1"/>
          </p:cNvSpPr>
          <p:nvPr>
            <p:ph type="sldNum" sz="quarter" idx="12"/>
          </p:nvPr>
        </p:nvSpPr>
        <p:spPr>
          <a:ln/>
        </p:spPr>
        <p:txBody>
          <a:bodyPr/>
          <a:lstStyle>
            <a:lvl1pPr>
              <a:defRPr/>
            </a:lvl1pPr>
          </a:lstStyle>
          <a:p>
            <a:fld id="{3350C369-22EE-41DE-9F0D-34D219422458}" type="slidenum">
              <a:rPr lang="en-US"/>
              <a:pPr/>
              <a:t>‹N›</a:t>
            </a:fld>
            <a:endParaRPr lang="en-US"/>
          </a:p>
        </p:txBody>
      </p:sp>
    </p:spTree>
    <p:extLst>
      <p:ext uri="{BB962C8B-B14F-4D97-AF65-F5344CB8AC3E}">
        <p14:creationId xmlns:p14="http://schemas.microsoft.com/office/powerpoint/2010/main" val="144250381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B24AA477-05B4-4C22-83EB-E56F05F36D43}" type="datetime1">
              <a:rPr lang="en-US"/>
              <a:pPr/>
              <a:t>5/9/2013</a:t>
            </a:fld>
            <a:endParaRPr lang="en-US"/>
          </a:p>
        </p:txBody>
      </p:sp>
      <p:sp>
        <p:nvSpPr>
          <p:cNvPr id="3" name="Footer Placeholder 4"/>
          <p:cNvSpPr>
            <a:spLocks noGrp="1"/>
          </p:cNvSpPr>
          <p:nvPr>
            <p:ph type="ftr" sz="quarter" idx="11"/>
          </p:nvPr>
        </p:nvSpPr>
        <p:spPr>
          <a:ln/>
        </p:spPr>
        <p:txBody>
          <a:bodyPr/>
          <a:lstStyle>
            <a:lvl1pPr>
              <a:defRPr/>
            </a:lvl1pPr>
          </a:lstStyle>
          <a:p>
            <a:endParaRPr lang="it-IT"/>
          </a:p>
        </p:txBody>
      </p:sp>
      <p:sp>
        <p:nvSpPr>
          <p:cNvPr id="4" name="Slide Number Placeholder 5"/>
          <p:cNvSpPr>
            <a:spLocks noGrp="1"/>
          </p:cNvSpPr>
          <p:nvPr>
            <p:ph type="sldNum" sz="quarter" idx="12"/>
          </p:nvPr>
        </p:nvSpPr>
        <p:spPr>
          <a:ln/>
        </p:spPr>
        <p:txBody>
          <a:bodyPr/>
          <a:lstStyle>
            <a:lvl1pPr>
              <a:defRPr/>
            </a:lvl1pPr>
          </a:lstStyle>
          <a:p>
            <a:fld id="{1CE181C7-5C1F-4A40-9613-09DDA906B0CF}" type="slidenum">
              <a:rPr lang="en-US"/>
              <a:pPr/>
              <a:t>‹N›</a:t>
            </a:fld>
            <a:endParaRPr lang="en-US"/>
          </a:p>
        </p:txBody>
      </p:sp>
    </p:spTree>
    <p:extLst>
      <p:ext uri="{BB962C8B-B14F-4D97-AF65-F5344CB8AC3E}">
        <p14:creationId xmlns:p14="http://schemas.microsoft.com/office/powerpoint/2010/main" val="404844803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fld id="{FA14A76B-2BE4-4C74-B057-23A8647D08A2}" type="datetime1">
              <a:rPr lang="en-US"/>
              <a:pPr/>
              <a:t>5/9/2013</a:t>
            </a:fld>
            <a:endParaRPr lang="en-US"/>
          </a:p>
        </p:txBody>
      </p:sp>
      <p:sp>
        <p:nvSpPr>
          <p:cNvPr id="6" name="Footer Placeholder 4"/>
          <p:cNvSpPr>
            <a:spLocks noGrp="1"/>
          </p:cNvSpPr>
          <p:nvPr>
            <p:ph type="ftr" sz="quarter" idx="11"/>
          </p:nvPr>
        </p:nvSpPr>
        <p:spPr>
          <a:ln/>
        </p:spPr>
        <p:txBody>
          <a:bodyPr/>
          <a:lstStyle>
            <a:lvl1pPr>
              <a:defRPr/>
            </a:lvl1pPr>
          </a:lstStyle>
          <a:p>
            <a:endParaRPr lang="it-IT"/>
          </a:p>
        </p:txBody>
      </p:sp>
      <p:sp>
        <p:nvSpPr>
          <p:cNvPr id="7" name="Slide Number Placeholder 5"/>
          <p:cNvSpPr>
            <a:spLocks noGrp="1"/>
          </p:cNvSpPr>
          <p:nvPr>
            <p:ph type="sldNum" sz="quarter" idx="12"/>
          </p:nvPr>
        </p:nvSpPr>
        <p:spPr>
          <a:ln/>
        </p:spPr>
        <p:txBody>
          <a:bodyPr/>
          <a:lstStyle>
            <a:lvl1pPr>
              <a:defRPr/>
            </a:lvl1pPr>
          </a:lstStyle>
          <a:p>
            <a:fld id="{9BDBEBB7-261F-40FC-AF49-DC7BDC54DFC0}" type="slidenum">
              <a:rPr lang="en-US"/>
              <a:pPr/>
              <a:t>‹N›</a:t>
            </a:fld>
            <a:endParaRPr lang="en-US"/>
          </a:p>
        </p:txBody>
      </p:sp>
    </p:spTree>
    <p:extLst>
      <p:ext uri="{BB962C8B-B14F-4D97-AF65-F5344CB8AC3E}">
        <p14:creationId xmlns:p14="http://schemas.microsoft.com/office/powerpoint/2010/main" val="177378522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fld id="{02066757-7138-4F4B-8B58-B13B7EE01BAC}" type="datetime1">
              <a:rPr lang="en-US"/>
              <a:pPr/>
              <a:t>5/9/2013</a:t>
            </a:fld>
            <a:endParaRPr lang="en-US"/>
          </a:p>
        </p:txBody>
      </p:sp>
      <p:sp>
        <p:nvSpPr>
          <p:cNvPr id="6" name="Footer Placeholder 4"/>
          <p:cNvSpPr>
            <a:spLocks noGrp="1"/>
          </p:cNvSpPr>
          <p:nvPr>
            <p:ph type="ftr" sz="quarter" idx="11"/>
          </p:nvPr>
        </p:nvSpPr>
        <p:spPr>
          <a:ln/>
        </p:spPr>
        <p:txBody>
          <a:bodyPr/>
          <a:lstStyle>
            <a:lvl1pPr>
              <a:defRPr/>
            </a:lvl1pPr>
          </a:lstStyle>
          <a:p>
            <a:endParaRPr lang="it-IT"/>
          </a:p>
        </p:txBody>
      </p:sp>
      <p:sp>
        <p:nvSpPr>
          <p:cNvPr id="7" name="Slide Number Placeholder 5"/>
          <p:cNvSpPr>
            <a:spLocks noGrp="1"/>
          </p:cNvSpPr>
          <p:nvPr>
            <p:ph type="sldNum" sz="quarter" idx="12"/>
          </p:nvPr>
        </p:nvSpPr>
        <p:spPr>
          <a:ln/>
        </p:spPr>
        <p:txBody>
          <a:bodyPr/>
          <a:lstStyle>
            <a:lvl1pPr>
              <a:defRPr/>
            </a:lvl1pPr>
          </a:lstStyle>
          <a:p>
            <a:fld id="{C6F60F8C-35E2-46D6-936E-04D6429CB92F}" type="slidenum">
              <a:rPr lang="en-US"/>
              <a:pPr/>
              <a:t>‹N›</a:t>
            </a:fld>
            <a:endParaRPr lang="en-US"/>
          </a:p>
        </p:txBody>
      </p:sp>
    </p:spTree>
    <p:extLst>
      <p:ext uri="{BB962C8B-B14F-4D97-AF65-F5344CB8AC3E}">
        <p14:creationId xmlns:p14="http://schemas.microsoft.com/office/powerpoint/2010/main" val="218234540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375E3D5F-86B0-4673-903D-E697188D7BB8}" type="datetime1">
              <a:rPr lang="en-US"/>
              <a:pPr/>
              <a:t>5/9/2013</a:t>
            </a:fld>
            <a:endParaRPr lang="en-US"/>
          </a:p>
        </p:txBody>
      </p:sp>
      <p:sp>
        <p:nvSpPr>
          <p:cNvPr id="5" name="Footer Placeholder 4"/>
          <p:cNvSpPr>
            <a:spLocks noGrp="1"/>
          </p:cNvSpPr>
          <p:nvPr>
            <p:ph type="ftr" sz="quarter" idx="11"/>
          </p:nvPr>
        </p:nvSpPr>
        <p:spPr>
          <a:ln/>
        </p:spPr>
        <p:txBody>
          <a:bodyPr/>
          <a:lstStyle>
            <a:lvl1pPr>
              <a:defRPr/>
            </a:lvl1pPr>
          </a:lstStyle>
          <a:p>
            <a:endParaRPr lang="it-IT"/>
          </a:p>
        </p:txBody>
      </p:sp>
      <p:sp>
        <p:nvSpPr>
          <p:cNvPr id="6" name="Slide Number Placeholder 5"/>
          <p:cNvSpPr>
            <a:spLocks noGrp="1"/>
          </p:cNvSpPr>
          <p:nvPr>
            <p:ph type="sldNum" sz="quarter" idx="12"/>
          </p:nvPr>
        </p:nvSpPr>
        <p:spPr>
          <a:ln/>
        </p:spPr>
        <p:txBody>
          <a:bodyPr/>
          <a:lstStyle>
            <a:lvl1pPr>
              <a:defRPr/>
            </a:lvl1pPr>
          </a:lstStyle>
          <a:p>
            <a:fld id="{ADFE366D-F0BD-4FEE-A219-287109542DCE}" type="slidenum">
              <a:rPr lang="en-US"/>
              <a:pPr/>
              <a:t>‹N›</a:t>
            </a:fld>
            <a:endParaRPr lang="en-US"/>
          </a:p>
        </p:txBody>
      </p:sp>
    </p:spTree>
    <p:extLst>
      <p:ext uri="{BB962C8B-B14F-4D97-AF65-F5344CB8AC3E}">
        <p14:creationId xmlns:p14="http://schemas.microsoft.com/office/powerpoint/2010/main" val="276402177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84FFAF40-EA48-4735-A08F-378C2C161097}" type="datetime1">
              <a:rPr lang="en-US"/>
              <a:pPr/>
              <a:t>5/9/2013</a:t>
            </a:fld>
            <a:endParaRPr lang="en-US"/>
          </a:p>
        </p:txBody>
      </p:sp>
      <p:sp>
        <p:nvSpPr>
          <p:cNvPr id="5" name="Footer Placeholder 4"/>
          <p:cNvSpPr>
            <a:spLocks noGrp="1"/>
          </p:cNvSpPr>
          <p:nvPr>
            <p:ph type="ftr" sz="quarter" idx="11"/>
          </p:nvPr>
        </p:nvSpPr>
        <p:spPr>
          <a:ln/>
        </p:spPr>
        <p:txBody>
          <a:bodyPr/>
          <a:lstStyle>
            <a:lvl1pPr>
              <a:defRPr/>
            </a:lvl1pPr>
          </a:lstStyle>
          <a:p>
            <a:endParaRPr lang="it-IT"/>
          </a:p>
        </p:txBody>
      </p:sp>
      <p:sp>
        <p:nvSpPr>
          <p:cNvPr id="6" name="Slide Number Placeholder 5"/>
          <p:cNvSpPr>
            <a:spLocks noGrp="1"/>
          </p:cNvSpPr>
          <p:nvPr>
            <p:ph type="sldNum" sz="quarter" idx="12"/>
          </p:nvPr>
        </p:nvSpPr>
        <p:spPr>
          <a:ln/>
        </p:spPr>
        <p:txBody>
          <a:bodyPr/>
          <a:lstStyle>
            <a:lvl1pPr>
              <a:defRPr/>
            </a:lvl1pPr>
          </a:lstStyle>
          <a:p>
            <a:fld id="{80A60930-B89F-4489-9594-2FBB3F0F41EB}" type="slidenum">
              <a:rPr lang="en-US"/>
              <a:pPr/>
              <a:t>‹N›</a:t>
            </a:fld>
            <a:endParaRPr lang="en-US"/>
          </a:p>
        </p:txBody>
      </p:sp>
    </p:spTree>
    <p:extLst>
      <p:ext uri="{BB962C8B-B14F-4D97-AF65-F5344CB8AC3E}">
        <p14:creationId xmlns:p14="http://schemas.microsoft.com/office/powerpoint/2010/main" val="402019477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98836FF8-0F18-4AC1-A424-B7470C9D192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366D7F59-A832-42F8-B54F-8C3F89B7B73D}" type="slidenum">
              <a:rPr lang="en-US"/>
              <a:pPr/>
              <a:t>‹N›</a:t>
            </a:fld>
            <a:endParaRPr lang="en-US"/>
          </a:p>
        </p:txBody>
      </p:sp>
    </p:spTree>
    <p:extLst>
      <p:ext uri="{BB962C8B-B14F-4D97-AF65-F5344CB8AC3E}">
        <p14:creationId xmlns:p14="http://schemas.microsoft.com/office/powerpoint/2010/main" val="31018716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F599E9D0-98C6-4C7F-A3D5-A0466642B937}"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EDDA51FB-B124-446D-BD6E-754416CA570A}" type="slidenum">
              <a:rPr lang="en-US"/>
              <a:pPr/>
              <a:t>‹N›</a:t>
            </a:fld>
            <a:endParaRPr lang="en-US"/>
          </a:p>
        </p:txBody>
      </p:sp>
    </p:spTree>
    <p:extLst>
      <p:ext uri="{BB962C8B-B14F-4D97-AF65-F5344CB8AC3E}">
        <p14:creationId xmlns:p14="http://schemas.microsoft.com/office/powerpoint/2010/main" val="1412367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3"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4" name="Rectangle 6"/>
          <p:cNvSpPr>
            <a:spLocks noGrp="1" noChangeArrowheads="1"/>
          </p:cNvSpPr>
          <p:nvPr>
            <p:ph type="sldNum" sz="quarter" idx="12"/>
          </p:nvPr>
        </p:nvSpPr>
        <p:spPr/>
        <p:txBody>
          <a:bodyPr/>
          <a:lstStyle>
            <a:lvl1pPr eaLnBrk="0" hangingPunct="0">
              <a:defRPr b="1"/>
            </a:lvl1pPr>
          </a:lstStyle>
          <a:p>
            <a:fld id="{2F1D6B35-DAA8-4871-A753-8EB078D33E0B}" type="slidenum">
              <a:rPr lang="en-US" altLang="zh-TW"/>
              <a:pPr/>
              <a:t>‹N›</a:t>
            </a:fld>
            <a:endParaRPr lang="en-US" altLang="zh-TW"/>
          </a:p>
        </p:txBody>
      </p:sp>
    </p:spTree>
    <p:extLst>
      <p:ext uri="{BB962C8B-B14F-4D97-AF65-F5344CB8AC3E}">
        <p14:creationId xmlns:p14="http://schemas.microsoft.com/office/powerpoint/2010/main" val="9007340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59E589D-F145-4509-8D2A-9358D7D51DE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637805E1-4C62-4935-B9E9-106A5FDA14C4}" type="slidenum">
              <a:rPr lang="en-US"/>
              <a:pPr/>
              <a:t>‹N›</a:t>
            </a:fld>
            <a:endParaRPr lang="en-US"/>
          </a:p>
        </p:txBody>
      </p:sp>
    </p:spTree>
    <p:extLst>
      <p:ext uri="{BB962C8B-B14F-4D97-AF65-F5344CB8AC3E}">
        <p14:creationId xmlns:p14="http://schemas.microsoft.com/office/powerpoint/2010/main" val="1231767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05AEE9D6-DC58-4B5C-8E65-6522F95C73A3}"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AA0EE55-B54E-4B90-AA06-3ADFFC0FB517}" type="slidenum">
              <a:rPr lang="en-US"/>
              <a:pPr/>
              <a:t>‹N›</a:t>
            </a:fld>
            <a:endParaRPr lang="en-US"/>
          </a:p>
        </p:txBody>
      </p:sp>
    </p:spTree>
    <p:extLst>
      <p:ext uri="{BB962C8B-B14F-4D97-AF65-F5344CB8AC3E}">
        <p14:creationId xmlns:p14="http://schemas.microsoft.com/office/powerpoint/2010/main" val="11394160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8F6255DC-0E4E-4831-B0F3-B9C60056775B}"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02B19D3B-9F0E-45BB-88B9-8FAB580EAD23}" type="slidenum">
              <a:rPr lang="en-US"/>
              <a:pPr/>
              <a:t>‹N›</a:t>
            </a:fld>
            <a:endParaRPr lang="en-US"/>
          </a:p>
        </p:txBody>
      </p:sp>
    </p:spTree>
    <p:extLst>
      <p:ext uri="{BB962C8B-B14F-4D97-AF65-F5344CB8AC3E}">
        <p14:creationId xmlns:p14="http://schemas.microsoft.com/office/powerpoint/2010/main" val="2836623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B6A3700F-2BA3-4454-8838-0A8735871540}"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45EC08A7-7C47-4010-864B-CD694199EE1A}" type="slidenum">
              <a:rPr lang="en-US"/>
              <a:pPr/>
              <a:t>‹N›</a:t>
            </a:fld>
            <a:endParaRPr lang="en-US"/>
          </a:p>
        </p:txBody>
      </p:sp>
    </p:spTree>
    <p:extLst>
      <p:ext uri="{BB962C8B-B14F-4D97-AF65-F5344CB8AC3E}">
        <p14:creationId xmlns:p14="http://schemas.microsoft.com/office/powerpoint/2010/main" val="803563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5E3E602B-A9D9-4640-8008-DD1F01A3BFC6}"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B1491D5D-97E9-47BE-AA92-25EE22B6B059}" type="slidenum">
              <a:rPr lang="en-US"/>
              <a:pPr/>
              <a:t>‹N›</a:t>
            </a:fld>
            <a:endParaRPr lang="en-US"/>
          </a:p>
        </p:txBody>
      </p:sp>
    </p:spTree>
    <p:extLst>
      <p:ext uri="{BB962C8B-B14F-4D97-AF65-F5344CB8AC3E}">
        <p14:creationId xmlns:p14="http://schemas.microsoft.com/office/powerpoint/2010/main" val="31499243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2BDF34F1-9E28-4E0E-81B7-119C9486D1E3}"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1AA8A41D-BED9-4171-AB5D-FDDABD5BC61C}" type="slidenum">
              <a:rPr lang="en-US"/>
              <a:pPr/>
              <a:t>‹N›</a:t>
            </a:fld>
            <a:endParaRPr lang="en-US"/>
          </a:p>
        </p:txBody>
      </p:sp>
    </p:spTree>
    <p:extLst>
      <p:ext uri="{BB962C8B-B14F-4D97-AF65-F5344CB8AC3E}">
        <p14:creationId xmlns:p14="http://schemas.microsoft.com/office/powerpoint/2010/main" val="17280106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A8AAFAEC-34A7-4266-A707-FB0CA6C48048}"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0DEE53C5-316C-40E1-B864-7994E3F1F949}" type="slidenum">
              <a:rPr lang="en-US"/>
              <a:pPr/>
              <a:t>‹N›</a:t>
            </a:fld>
            <a:endParaRPr lang="en-US"/>
          </a:p>
        </p:txBody>
      </p:sp>
    </p:spTree>
    <p:extLst>
      <p:ext uri="{BB962C8B-B14F-4D97-AF65-F5344CB8AC3E}">
        <p14:creationId xmlns:p14="http://schemas.microsoft.com/office/powerpoint/2010/main" val="5005480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1179E8B9-3361-4E60-A4F7-F3441A7E34A1}"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5399A800-B076-4734-BDD6-B7EB61C57147}" type="slidenum">
              <a:rPr lang="en-US"/>
              <a:pPr/>
              <a:t>‹N›</a:t>
            </a:fld>
            <a:endParaRPr lang="en-US"/>
          </a:p>
        </p:txBody>
      </p:sp>
    </p:spTree>
    <p:extLst>
      <p:ext uri="{BB962C8B-B14F-4D97-AF65-F5344CB8AC3E}">
        <p14:creationId xmlns:p14="http://schemas.microsoft.com/office/powerpoint/2010/main" val="5193155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DEFD258-7C50-4BED-89DB-674A074FDA1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97A520BA-0373-4EC7-B678-8EF183F4747B}" type="slidenum">
              <a:rPr lang="en-US"/>
              <a:pPr/>
              <a:t>‹N›</a:t>
            </a:fld>
            <a:endParaRPr lang="en-US"/>
          </a:p>
        </p:txBody>
      </p:sp>
    </p:spTree>
    <p:extLst>
      <p:ext uri="{BB962C8B-B14F-4D97-AF65-F5344CB8AC3E}">
        <p14:creationId xmlns:p14="http://schemas.microsoft.com/office/powerpoint/2010/main" val="37447959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A4DD5F78-505C-4046-A8AE-0940C6B6D642}"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6959A3D-74C3-4840-B9C1-606B18EA98E9}" type="slidenum">
              <a:rPr lang="en-US"/>
              <a:pPr/>
              <a:t>‹N›</a:t>
            </a:fld>
            <a:endParaRPr lang="en-US"/>
          </a:p>
        </p:txBody>
      </p:sp>
    </p:spTree>
    <p:extLst>
      <p:ext uri="{BB962C8B-B14F-4D97-AF65-F5344CB8AC3E}">
        <p14:creationId xmlns:p14="http://schemas.microsoft.com/office/powerpoint/2010/main" val="373029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748" indent="0">
              <a:buNone/>
              <a:defRPr sz="1800"/>
            </a:lvl2pPr>
            <a:lvl3pPr marL="913496" indent="0">
              <a:buNone/>
              <a:defRPr sz="1600"/>
            </a:lvl3pPr>
            <a:lvl4pPr marL="1370244" indent="0">
              <a:buNone/>
              <a:defRPr sz="1400"/>
            </a:lvl4pPr>
            <a:lvl5pPr marL="1826992" indent="0">
              <a:buNone/>
              <a:defRPr sz="1400"/>
            </a:lvl5pPr>
            <a:lvl6pPr marL="2283739" indent="0">
              <a:buNone/>
              <a:defRPr sz="1400"/>
            </a:lvl6pPr>
            <a:lvl7pPr marL="2740488" indent="0">
              <a:buNone/>
              <a:defRPr sz="1400"/>
            </a:lvl7pPr>
            <a:lvl8pPr marL="3197235" indent="0">
              <a:buNone/>
              <a:defRPr sz="1400"/>
            </a:lvl8pPr>
            <a:lvl9pPr marL="365398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b="1"/>
            </a:lvl1pPr>
          </a:lstStyle>
          <a:p>
            <a:endParaRPr lang="es-ES"/>
          </a:p>
        </p:txBody>
      </p:sp>
      <p:sp>
        <p:nvSpPr>
          <p:cNvPr id="5" name="Rectangle 5"/>
          <p:cNvSpPr>
            <a:spLocks noGrp="1" noChangeArrowheads="1"/>
          </p:cNvSpPr>
          <p:nvPr>
            <p:ph type="ftr" sz="quarter" idx="11"/>
          </p:nvPr>
        </p:nvSpPr>
        <p:spPr/>
        <p:txBody>
          <a:bodyPr/>
          <a:lstStyle>
            <a:lvl1pPr eaLnBrk="0" hangingPunct="0">
              <a:defRPr b="1"/>
            </a:lvl1pPr>
          </a:lstStyle>
          <a:p>
            <a:endParaRPr lang="es-ES"/>
          </a:p>
        </p:txBody>
      </p:sp>
      <p:sp>
        <p:nvSpPr>
          <p:cNvPr id="6" name="Rectangle 6"/>
          <p:cNvSpPr>
            <a:spLocks noGrp="1" noChangeArrowheads="1"/>
          </p:cNvSpPr>
          <p:nvPr>
            <p:ph type="sldNum" sz="quarter" idx="12"/>
          </p:nvPr>
        </p:nvSpPr>
        <p:spPr/>
        <p:txBody>
          <a:bodyPr/>
          <a:lstStyle>
            <a:lvl1pPr eaLnBrk="0" hangingPunct="0">
              <a:defRPr b="1"/>
            </a:lvl1pPr>
          </a:lstStyle>
          <a:p>
            <a:fld id="{BDECDB98-7BE3-4950-A156-AEA60485849B}" type="slidenum">
              <a:rPr lang="es-ES"/>
              <a:pPr/>
              <a:t>‹N›</a:t>
            </a:fld>
            <a:endParaRPr lang="es-ES"/>
          </a:p>
        </p:txBody>
      </p:sp>
    </p:spTree>
    <p:extLst>
      <p:ext uri="{BB962C8B-B14F-4D97-AF65-F5344CB8AC3E}">
        <p14:creationId xmlns:p14="http://schemas.microsoft.com/office/powerpoint/2010/main" val="497995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n-US" altLang="zh-TW"/>
          </a:p>
        </p:txBody>
      </p:sp>
      <p:sp>
        <p:nvSpPr>
          <p:cNvPr id="6" name="Rectangle 7"/>
          <p:cNvSpPr>
            <a:spLocks noGrp="1" noChangeArrowheads="1"/>
          </p:cNvSpPr>
          <p:nvPr>
            <p:ph type="ftr" sz="quarter" idx="11"/>
          </p:nvPr>
        </p:nvSpPr>
        <p:spPr/>
        <p:txBody>
          <a:bodyPr/>
          <a:lstStyle>
            <a:lvl1pPr eaLnBrk="0" hangingPunct="0">
              <a:defRPr b="1"/>
            </a:lvl1pPr>
          </a:lstStyle>
          <a:p>
            <a:endParaRPr lang="en-US" altLang="zh-TW"/>
          </a:p>
        </p:txBody>
      </p:sp>
      <p:sp>
        <p:nvSpPr>
          <p:cNvPr id="7" name="Rectangle 8"/>
          <p:cNvSpPr>
            <a:spLocks noGrp="1" noChangeArrowheads="1"/>
          </p:cNvSpPr>
          <p:nvPr>
            <p:ph type="sldNum" sz="quarter" idx="12"/>
          </p:nvPr>
        </p:nvSpPr>
        <p:spPr/>
        <p:txBody>
          <a:bodyPr/>
          <a:lstStyle>
            <a:lvl1pPr eaLnBrk="0" hangingPunct="0">
              <a:defRPr b="1"/>
            </a:lvl1pPr>
          </a:lstStyle>
          <a:p>
            <a:fld id="{357E9A74-3312-4068-8436-918018ABEDCD}" type="slidenum">
              <a:rPr lang="en-US" altLang="zh-TW"/>
              <a:pPr/>
              <a:t>‹N›</a:t>
            </a:fld>
            <a:endParaRPr lang="en-US" altLang="zh-TW"/>
          </a:p>
        </p:txBody>
      </p:sp>
    </p:spTree>
    <p:extLst>
      <p:ext uri="{BB962C8B-B14F-4D97-AF65-F5344CB8AC3E}">
        <p14:creationId xmlns:p14="http://schemas.microsoft.com/office/powerpoint/2010/main" val="237886495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C22F1DA-02DB-4B6F-9EA5-AF563C6974CC}"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8326CAD-0C1E-4DDF-84D7-8B1E321B8C1E}" type="slidenum">
              <a:rPr lang="en-US"/>
              <a:pPr/>
              <a:t>‹N›</a:t>
            </a:fld>
            <a:endParaRPr lang="en-US"/>
          </a:p>
        </p:txBody>
      </p:sp>
    </p:spTree>
    <p:extLst>
      <p:ext uri="{BB962C8B-B14F-4D97-AF65-F5344CB8AC3E}">
        <p14:creationId xmlns:p14="http://schemas.microsoft.com/office/powerpoint/2010/main" val="24222055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D62D310-5972-4B51-9110-3E87FD236171}"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D7934006-64C8-4AA3-9151-CF579FB39169}" type="slidenum">
              <a:rPr lang="en-US"/>
              <a:pPr/>
              <a:t>‹N›</a:t>
            </a:fld>
            <a:endParaRPr lang="en-US"/>
          </a:p>
        </p:txBody>
      </p:sp>
    </p:spTree>
    <p:extLst>
      <p:ext uri="{BB962C8B-B14F-4D97-AF65-F5344CB8AC3E}">
        <p14:creationId xmlns:p14="http://schemas.microsoft.com/office/powerpoint/2010/main" val="10374106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638C4497-17CB-4334-84BD-25AB7CAE993A}"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DC7C8E7F-292B-44AE-B8A7-22E953681A8F}" type="slidenum">
              <a:rPr lang="en-US"/>
              <a:pPr/>
              <a:t>‹N›</a:t>
            </a:fld>
            <a:endParaRPr lang="en-US"/>
          </a:p>
        </p:txBody>
      </p:sp>
    </p:spTree>
    <p:extLst>
      <p:ext uri="{BB962C8B-B14F-4D97-AF65-F5344CB8AC3E}">
        <p14:creationId xmlns:p14="http://schemas.microsoft.com/office/powerpoint/2010/main" val="37883946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A7E168FB-EF80-4B31-8050-121A55AB429A}"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1E7D36A7-25AF-4667-9149-87C24D0AE359}" type="slidenum">
              <a:rPr lang="en-US"/>
              <a:pPr/>
              <a:t>‹N›</a:t>
            </a:fld>
            <a:endParaRPr lang="en-US"/>
          </a:p>
        </p:txBody>
      </p:sp>
    </p:spTree>
    <p:extLst>
      <p:ext uri="{BB962C8B-B14F-4D97-AF65-F5344CB8AC3E}">
        <p14:creationId xmlns:p14="http://schemas.microsoft.com/office/powerpoint/2010/main" val="42468370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CCF3712B-F1C8-4D5C-B0F6-22AE172DAD83}"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7E2EBBE6-A118-4702-A64C-743B6C3F2A6A}" type="slidenum">
              <a:rPr lang="en-US"/>
              <a:pPr/>
              <a:t>‹N›</a:t>
            </a:fld>
            <a:endParaRPr lang="en-US"/>
          </a:p>
        </p:txBody>
      </p:sp>
    </p:spTree>
    <p:extLst>
      <p:ext uri="{BB962C8B-B14F-4D97-AF65-F5344CB8AC3E}">
        <p14:creationId xmlns:p14="http://schemas.microsoft.com/office/powerpoint/2010/main" val="25873485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59EF8EF3-D194-48DC-8862-35553A0151CF}"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9E73665D-A9F0-42C7-AD0D-B631530A9785}" type="slidenum">
              <a:rPr lang="en-US"/>
              <a:pPr/>
              <a:t>‹N›</a:t>
            </a:fld>
            <a:endParaRPr lang="en-US"/>
          </a:p>
        </p:txBody>
      </p:sp>
    </p:spTree>
    <p:extLst>
      <p:ext uri="{BB962C8B-B14F-4D97-AF65-F5344CB8AC3E}">
        <p14:creationId xmlns:p14="http://schemas.microsoft.com/office/powerpoint/2010/main" val="3767998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03C7AE8A-8B4D-46BD-9BFD-82EF147C6A0A}"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4C2E17A-34B7-4138-988E-762B7A34F2F7}" type="slidenum">
              <a:rPr lang="en-US"/>
              <a:pPr/>
              <a:t>‹N›</a:t>
            </a:fld>
            <a:endParaRPr lang="en-US"/>
          </a:p>
        </p:txBody>
      </p:sp>
    </p:spTree>
    <p:extLst>
      <p:ext uri="{BB962C8B-B14F-4D97-AF65-F5344CB8AC3E}">
        <p14:creationId xmlns:p14="http://schemas.microsoft.com/office/powerpoint/2010/main" val="1548639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81628559-FC51-496D-AFD1-64915E8BE318}"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01C43DAE-E0EE-4371-BC7D-7C94B324E21B}" type="slidenum">
              <a:rPr lang="en-US"/>
              <a:pPr/>
              <a:t>‹N›</a:t>
            </a:fld>
            <a:endParaRPr lang="en-US"/>
          </a:p>
        </p:txBody>
      </p:sp>
    </p:spTree>
    <p:extLst>
      <p:ext uri="{BB962C8B-B14F-4D97-AF65-F5344CB8AC3E}">
        <p14:creationId xmlns:p14="http://schemas.microsoft.com/office/powerpoint/2010/main" val="25143479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8865C00-4DC5-4430-9426-78A02053CCB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480EB230-2A80-451C-B527-70D1103502C6}" type="slidenum">
              <a:rPr lang="en-US"/>
              <a:pPr/>
              <a:t>‹N›</a:t>
            </a:fld>
            <a:endParaRPr lang="en-US"/>
          </a:p>
        </p:txBody>
      </p:sp>
    </p:spTree>
    <p:extLst>
      <p:ext uri="{BB962C8B-B14F-4D97-AF65-F5344CB8AC3E}">
        <p14:creationId xmlns:p14="http://schemas.microsoft.com/office/powerpoint/2010/main" val="405260692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4DD6E3D-E0F5-4596-A9B7-1F8A521AE3FB}"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C5EBB172-2FC3-4DAF-8CED-EE70B9FAF936}" type="slidenum">
              <a:rPr lang="en-US"/>
              <a:pPr/>
              <a:t>‹N›</a:t>
            </a:fld>
            <a:endParaRPr lang="en-US"/>
          </a:p>
        </p:txBody>
      </p:sp>
    </p:spTree>
    <p:extLst>
      <p:ext uri="{BB962C8B-B14F-4D97-AF65-F5344CB8AC3E}">
        <p14:creationId xmlns:p14="http://schemas.microsoft.com/office/powerpoint/2010/main" val="357008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748" indent="0">
              <a:buNone/>
              <a:defRPr sz="2800"/>
            </a:lvl2pPr>
            <a:lvl3pPr marL="913496" indent="0">
              <a:buNone/>
              <a:defRPr sz="2400"/>
            </a:lvl3pPr>
            <a:lvl4pPr marL="1370244" indent="0">
              <a:buNone/>
              <a:defRPr sz="2000"/>
            </a:lvl4pPr>
            <a:lvl5pPr marL="1826992" indent="0">
              <a:buNone/>
              <a:defRPr sz="2000"/>
            </a:lvl5pPr>
            <a:lvl6pPr marL="2283739" indent="0">
              <a:buNone/>
              <a:defRPr sz="2000"/>
            </a:lvl6pPr>
            <a:lvl7pPr marL="2740488" indent="0">
              <a:buNone/>
              <a:defRPr sz="2000"/>
            </a:lvl7pPr>
            <a:lvl8pPr marL="3197235" indent="0">
              <a:buNone/>
              <a:defRPr sz="2000"/>
            </a:lvl8pPr>
            <a:lvl9pPr marL="3653984" indent="0">
              <a:buNone/>
              <a:defRPr sz="2000"/>
            </a:lvl9pPr>
          </a:lstStyle>
          <a:p>
            <a:pPr lvl="0"/>
            <a:endParaRPr lang="en-US" noProof="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n-US" altLang="zh-TW"/>
          </a:p>
        </p:txBody>
      </p:sp>
      <p:sp>
        <p:nvSpPr>
          <p:cNvPr id="6" name="Rectangle 7"/>
          <p:cNvSpPr>
            <a:spLocks noGrp="1" noChangeArrowheads="1"/>
          </p:cNvSpPr>
          <p:nvPr>
            <p:ph type="ftr" sz="quarter" idx="11"/>
          </p:nvPr>
        </p:nvSpPr>
        <p:spPr/>
        <p:txBody>
          <a:bodyPr/>
          <a:lstStyle>
            <a:lvl1pPr eaLnBrk="0" hangingPunct="0">
              <a:defRPr b="1"/>
            </a:lvl1pPr>
          </a:lstStyle>
          <a:p>
            <a:endParaRPr lang="en-US" altLang="zh-TW"/>
          </a:p>
        </p:txBody>
      </p:sp>
      <p:sp>
        <p:nvSpPr>
          <p:cNvPr id="7" name="Rectangle 8"/>
          <p:cNvSpPr>
            <a:spLocks noGrp="1" noChangeArrowheads="1"/>
          </p:cNvSpPr>
          <p:nvPr>
            <p:ph type="sldNum" sz="quarter" idx="12"/>
          </p:nvPr>
        </p:nvSpPr>
        <p:spPr/>
        <p:txBody>
          <a:bodyPr/>
          <a:lstStyle>
            <a:lvl1pPr eaLnBrk="0" hangingPunct="0">
              <a:defRPr b="1"/>
            </a:lvl1pPr>
          </a:lstStyle>
          <a:p>
            <a:fld id="{BE08CC33-E8BA-41F9-BF32-9C3B56F47D3C}" type="slidenum">
              <a:rPr lang="en-US" altLang="zh-TW"/>
              <a:pPr/>
              <a:t>‹N›</a:t>
            </a:fld>
            <a:endParaRPr lang="en-US" altLang="zh-TW"/>
          </a:p>
        </p:txBody>
      </p:sp>
    </p:spTree>
    <p:extLst>
      <p:ext uri="{BB962C8B-B14F-4D97-AF65-F5344CB8AC3E}">
        <p14:creationId xmlns:p14="http://schemas.microsoft.com/office/powerpoint/2010/main" val="5793114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2"/>
            <a:ext cx="6400800" cy="1752600"/>
          </a:xfrm>
        </p:spPr>
        <p:txBody>
          <a:bodyPr/>
          <a:lstStyle>
            <a:lvl1pPr marL="0" indent="0" algn="ctr">
              <a:buNone/>
              <a:defRPr/>
            </a:lvl1pPr>
            <a:lvl2pPr marL="456080" indent="0" algn="ctr">
              <a:buNone/>
              <a:defRPr/>
            </a:lvl2pPr>
            <a:lvl3pPr marL="912171" indent="0" algn="ctr">
              <a:buNone/>
              <a:defRPr/>
            </a:lvl3pPr>
            <a:lvl4pPr marL="1368257" indent="0" algn="ctr">
              <a:buNone/>
              <a:defRPr/>
            </a:lvl4pPr>
            <a:lvl5pPr marL="1824342" indent="0" algn="ctr">
              <a:buNone/>
              <a:defRPr/>
            </a:lvl5pPr>
            <a:lvl6pPr marL="2280429" indent="0" algn="ctr">
              <a:buNone/>
              <a:defRPr/>
            </a:lvl6pPr>
            <a:lvl7pPr marL="2736514" indent="0" algn="ctr">
              <a:buNone/>
              <a:defRPr/>
            </a:lvl7pPr>
            <a:lvl8pPr marL="3192592" indent="0" algn="ctr">
              <a:buNone/>
              <a:defRPr/>
            </a:lvl8pPr>
            <a:lvl9pPr marL="364868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2686202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5404654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080" indent="0">
              <a:buNone/>
              <a:defRPr sz="1800"/>
            </a:lvl2pPr>
            <a:lvl3pPr marL="912171" indent="0">
              <a:buNone/>
              <a:defRPr sz="1600"/>
            </a:lvl3pPr>
            <a:lvl4pPr marL="1368257" indent="0">
              <a:buNone/>
              <a:defRPr sz="1400"/>
            </a:lvl4pPr>
            <a:lvl5pPr marL="1824342" indent="0">
              <a:buNone/>
              <a:defRPr sz="1400"/>
            </a:lvl5pPr>
            <a:lvl6pPr marL="2280429" indent="0">
              <a:buNone/>
              <a:defRPr sz="1400"/>
            </a:lvl6pPr>
            <a:lvl7pPr marL="2736514" indent="0">
              <a:buNone/>
              <a:defRPr sz="1400"/>
            </a:lvl7pPr>
            <a:lvl8pPr marL="3192592" indent="0">
              <a:buNone/>
              <a:defRPr sz="1400"/>
            </a:lvl8pPr>
            <a:lvl9pPr marL="364868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4920939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343424113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080" indent="0">
              <a:buNone/>
              <a:defRPr sz="2000" b="1"/>
            </a:lvl2pPr>
            <a:lvl3pPr marL="912171" indent="0">
              <a:buNone/>
              <a:defRPr sz="1800" b="1"/>
            </a:lvl3pPr>
            <a:lvl4pPr marL="1368257" indent="0">
              <a:buNone/>
              <a:defRPr sz="1600" b="1"/>
            </a:lvl4pPr>
            <a:lvl5pPr marL="1824342" indent="0">
              <a:buNone/>
              <a:defRPr sz="1600" b="1"/>
            </a:lvl5pPr>
            <a:lvl6pPr marL="2280429" indent="0">
              <a:buNone/>
              <a:defRPr sz="1600" b="1"/>
            </a:lvl6pPr>
            <a:lvl7pPr marL="2736514" indent="0">
              <a:buNone/>
              <a:defRPr sz="1600" b="1"/>
            </a:lvl7pPr>
            <a:lvl8pPr marL="3192592" indent="0">
              <a:buNone/>
              <a:defRPr sz="1600" b="1"/>
            </a:lvl8pPr>
            <a:lvl9pPr marL="36486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6"/>
            <a:ext cx="4041775" cy="639762"/>
          </a:xfrm>
        </p:spPr>
        <p:txBody>
          <a:bodyPr anchor="b"/>
          <a:lstStyle>
            <a:lvl1pPr marL="0" indent="0">
              <a:buNone/>
              <a:defRPr sz="2400" b="1"/>
            </a:lvl1pPr>
            <a:lvl2pPr marL="456080" indent="0">
              <a:buNone/>
              <a:defRPr sz="2000" b="1"/>
            </a:lvl2pPr>
            <a:lvl3pPr marL="912171" indent="0">
              <a:buNone/>
              <a:defRPr sz="1800" b="1"/>
            </a:lvl3pPr>
            <a:lvl4pPr marL="1368257" indent="0">
              <a:buNone/>
              <a:defRPr sz="1600" b="1"/>
            </a:lvl4pPr>
            <a:lvl5pPr marL="1824342" indent="0">
              <a:buNone/>
              <a:defRPr sz="1600" b="1"/>
            </a:lvl5pPr>
            <a:lvl6pPr marL="2280429" indent="0">
              <a:buNone/>
              <a:defRPr sz="1600" b="1"/>
            </a:lvl6pPr>
            <a:lvl7pPr marL="2736514" indent="0">
              <a:buNone/>
              <a:defRPr sz="1600" b="1"/>
            </a:lvl7pPr>
            <a:lvl8pPr marL="3192592" indent="0">
              <a:buNone/>
              <a:defRPr sz="1600" b="1"/>
            </a:lvl8pPr>
            <a:lvl9pPr marL="36486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it-IT"/>
          </a:p>
        </p:txBody>
      </p:sp>
      <p:sp>
        <p:nvSpPr>
          <p:cNvPr id="8" name="Footer Placeholder 7"/>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20939202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it-IT"/>
          </a:p>
        </p:txBody>
      </p:sp>
      <p:sp>
        <p:nvSpPr>
          <p:cNvPr id="4" name="Footer Placeholder 3"/>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4441344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p>
        </p:txBody>
      </p:sp>
      <p:sp>
        <p:nvSpPr>
          <p:cNvPr id="3" name="Footer Placeholder 2"/>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6337427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6080" indent="0">
              <a:buNone/>
              <a:defRPr sz="1200"/>
            </a:lvl2pPr>
            <a:lvl3pPr marL="912171" indent="0">
              <a:buNone/>
              <a:defRPr sz="1000"/>
            </a:lvl3pPr>
            <a:lvl4pPr marL="1368257" indent="0">
              <a:buNone/>
              <a:defRPr sz="900"/>
            </a:lvl4pPr>
            <a:lvl5pPr marL="1824342" indent="0">
              <a:buNone/>
              <a:defRPr sz="900"/>
            </a:lvl5pPr>
            <a:lvl6pPr marL="2280429" indent="0">
              <a:buNone/>
              <a:defRPr sz="900"/>
            </a:lvl6pPr>
            <a:lvl7pPr marL="2736514" indent="0">
              <a:buNone/>
              <a:defRPr sz="900"/>
            </a:lvl7pPr>
            <a:lvl8pPr marL="3192592" indent="0">
              <a:buNone/>
              <a:defRPr sz="900"/>
            </a:lvl8pPr>
            <a:lvl9pPr marL="36486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7415289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080" indent="0">
              <a:buNone/>
              <a:defRPr sz="2800"/>
            </a:lvl2pPr>
            <a:lvl3pPr marL="912171" indent="0">
              <a:buNone/>
              <a:defRPr sz="2400"/>
            </a:lvl3pPr>
            <a:lvl4pPr marL="1368257" indent="0">
              <a:buNone/>
              <a:defRPr sz="2000"/>
            </a:lvl4pPr>
            <a:lvl5pPr marL="1824342" indent="0">
              <a:buNone/>
              <a:defRPr sz="2000"/>
            </a:lvl5pPr>
            <a:lvl6pPr marL="2280429" indent="0">
              <a:buNone/>
              <a:defRPr sz="2000"/>
            </a:lvl6pPr>
            <a:lvl7pPr marL="2736514" indent="0">
              <a:buNone/>
              <a:defRPr sz="2000"/>
            </a:lvl7pPr>
            <a:lvl8pPr marL="3192592" indent="0">
              <a:buNone/>
              <a:defRPr sz="2000"/>
            </a:lvl8pPr>
            <a:lvl9pPr marL="3648682" indent="0">
              <a:buNone/>
              <a:defRPr sz="2000"/>
            </a:lvl9pPr>
          </a:lstStyle>
          <a:p>
            <a:pPr lvl="0"/>
            <a:endParaRPr lang="en-US" noProof="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080" indent="0">
              <a:buNone/>
              <a:defRPr sz="1200"/>
            </a:lvl2pPr>
            <a:lvl3pPr marL="912171" indent="0">
              <a:buNone/>
              <a:defRPr sz="1000"/>
            </a:lvl3pPr>
            <a:lvl4pPr marL="1368257" indent="0">
              <a:buNone/>
              <a:defRPr sz="900"/>
            </a:lvl4pPr>
            <a:lvl5pPr marL="1824342" indent="0">
              <a:buNone/>
              <a:defRPr sz="900"/>
            </a:lvl5pPr>
            <a:lvl6pPr marL="2280429" indent="0">
              <a:buNone/>
              <a:defRPr sz="900"/>
            </a:lvl6pPr>
            <a:lvl7pPr marL="2736514" indent="0">
              <a:buNone/>
              <a:defRPr sz="900"/>
            </a:lvl7pPr>
            <a:lvl8pPr marL="3192592" indent="0">
              <a:buNone/>
              <a:defRPr sz="900"/>
            </a:lvl8pPr>
            <a:lvl9pPr marL="364868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p>
        </p:txBody>
      </p:sp>
      <p:sp>
        <p:nvSpPr>
          <p:cNvPr id="6" name="Footer Placeholder 5"/>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7730678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1720945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6" name="Rectangle 6"/>
          <p:cNvSpPr>
            <a:spLocks noGrp="1" noChangeArrowheads="1"/>
          </p:cNvSpPr>
          <p:nvPr>
            <p:ph type="sldNum" sz="quarter" idx="12"/>
          </p:nvPr>
        </p:nvSpPr>
        <p:spPr/>
        <p:txBody>
          <a:bodyPr/>
          <a:lstStyle>
            <a:lvl1pPr eaLnBrk="0" hangingPunct="0">
              <a:defRPr b="1"/>
            </a:lvl1pPr>
          </a:lstStyle>
          <a:p>
            <a:fld id="{0B174B1C-6958-472A-AABB-A8CE491C7C36}" type="slidenum">
              <a:rPr lang="en-US" altLang="zh-TW"/>
              <a:pPr/>
              <a:t>‹N›</a:t>
            </a:fld>
            <a:endParaRPr lang="en-US" altLang="zh-TW"/>
          </a:p>
        </p:txBody>
      </p:sp>
    </p:spTree>
    <p:extLst>
      <p:ext uri="{BB962C8B-B14F-4D97-AF65-F5344CB8AC3E}">
        <p14:creationId xmlns:p14="http://schemas.microsoft.com/office/powerpoint/2010/main" val="7446138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it-IT"/>
          </a:p>
        </p:txBody>
      </p:sp>
      <p:sp>
        <p:nvSpPr>
          <p:cNvPr id="5" name="Footer Placeholder 4"/>
          <p:cNvSpPr>
            <a:spLocks noGrp="1"/>
          </p:cNvSpPr>
          <p:nvPr>
            <p:ph type="ftr" sz="quarter" idx="11"/>
          </p:nvPr>
        </p:nvSpPr>
        <p:spPr/>
        <p:txBody>
          <a:bodyPr/>
          <a:lstStyle>
            <a:lvl1pPr algn="l">
              <a:defRPr/>
            </a:lvl1pPr>
          </a:lstStyle>
          <a:p>
            <a:endParaRPr lang="it-IT"/>
          </a:p>
        </p:txBody>
      </p:sp>
    </p:spTree>
    <p:extLst>
      <p:ext uri="{BB962C8B-B14F-4D97-AF65-F5344CB8AC3E}">
        <p14:creationId xmlns:p14="http://schemas.microsoft.com/office/powerpoint/2010/main" val="277943674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A55E8E3-0338-4C31-8CFB-A8EB3BB96AB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F54D0FB8-4ECA-4B84-89BC-9880B6C952DE}" type="slidenum">
              <a:rPr lang="en-US"/>
              <a:pPr/>
              <a:t>‹N›</a:t>
            </a:fld>
            <a:endParaRPr lang="en-US"/>
          </a:p>
        </p:txBody>
      </p:sp>
    </p:spTree>
    <p:extLst>
      <p:ext uri="{BB962C8B-B14F-4D97-AF65-F5344CB8AC3E}">
        <p14:creationId xmlns:p14="http://schemas.microsoft.com/office/powerpoint/2010/main" val="21779851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A4D53AF1-5817-4F36-B713-ADD5E098534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C8DDB0F9-7803-4CB1-92AA-B50540AB076B}" type="slidenum">
              <a:rPr lang="en-US"/>
              <a:pPr/>
              <a:t>‹N›</a:t>
            </a:fld>
            <a:endParaRPr lang="en-US"/>
          </a:p>
        </p:txBody>
      </p:sp>
    </p:spTree>
    <p:extLst>
      <p:ext uri="{BB962C8B-B14F-4D97-AF65-F5344CB8AC3E}">
        <p14:creationId xmlns:p14="http://schemas.microsoft.com/office/powerpoint/2010/main" val="16472816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63FA6F25-D16B-46C8-8430-888F0D63847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2C8ACF1F-0BD2-4865-9EE1-70BBB7689AEE}" type="slidenum">
              <a:rPr lang="en-US"/>
              <a:pPr/>
              <a:t>‹N›</a:t>
            </a:fld>
            <a:endParaRPr lang="en-US"/>
          </a:p>
        </p:txBody>
      </p:sp>
    </p:spTree>
    <p:extLst>
      <p:ext uri="{BB962C8B-B14F-4D97-AF65-F5344CB8AC3E}">
        <p14:creationId xmlns:p14="http://schemas.microsoft.com/office/powerpoint/2010/main" val="34007333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FCB16A37-6165-4160-9064-CC1B78DBE94F}"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092F8BE7-ABF0-46FA-8DAA-9DEB3D658D3D}" type="slidenum">
              <a:rPr lang="en-US"/>
              <a:pPr/>
              <a:t>‹N›</a:t>
            </a:fld>
            <a:endParaRPr lang="en-US"/>
          </a:p>
        </p:txBody>
      </p:sp>
    </p:spTree>
    <p:extLst>
      <p:ext uri="{BB962C8B-B14F-4D97-AF65-F5344CB8AC3E}">
        <p14:creationId xmlns:p14="http://schemas.microsoft.com/office/powerpoint/2010/main" val="25167874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B89AF634-22C9-43A1-8FB0-BC5143ECE8AC}"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E3B64305-21F3-4EE8-AA39-76DCC7045D9F}" type="slidenum">
              <a:rPr lang="en-US"/>
              <a:pPr/>
              <a:t>‹N›</a:t>
            </a:fld>
            <a:endParaRPr lang="en-US"/>
          </a:p>
        </p:txBody>
      </p:sp>
    </p:spTree>
    <p:extLst>
      <p:ext uri="{BB962C8B-B14F-4D97-AF65-F5344CB8AC3E}">
        <p14:creationId xmlns:p14="http://schemas.microsoft.com/office/powerpoint/2010/main" val="209410907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99C88530-6B68-4827-910C-022BCC5545CA}"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BFEFD51F-CB9E-440C-A0C0-DB11F21FF81A}" type="slidenum">
              <a:rPr lang="en-US"/>
              <a:pPr/>
              <a:t>‹N›</a:t>
            </a:fld>
            <a:endParaRPr lang="en-US"/>
          </a:p>
        </p:txBody>
      </p:sp>
    </p:spTree>
    <p:extLst>
      <p:ext uri="{BB962C8B-B14F-4D97-AF65-F5344CB8AC3E}">
        <p14:creationId xmlns:p14="http://schemas.microsoft.com/office/powerpoint/2010/main" val="8121498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8D71E3EF-91EB-43E0-9D46-40D2666A389F}"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6A5A14B5-5EC2-474E-AC02-C96B4A810033}" type="slidenum">
              <a:rPr lang="en-US"/>
              <a:pPr/>
              <a:t>‹N›</a:t>
            </a:fld>
            <a:endParaRPr lang="en-US"/>
          </a:p>
        </p:txBody>
      </p:sp>
    </p:spTree>
    <p:extLst>
      <p:ext uri="{BB962C8B-B14F-4D97-AF65-F5344CB8AC3E}">
        <p14:creationId xmlns:p14="http://schemas.microsoft.com/office/powerpoint/2010/main" val="42506535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EAA3D91D-3232-4ADD-9802-52896854324F}"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F4F3680C-B56C-4B95-B71F-DD1D4FE35DC1}" type="slidenum">
              <a:rPr lang="en-US"/>
              <a:pPr/>
              <a:t>‹N›</a:t>
            </a:fld>
            <a:endParaRPr lang="en-US"/>
          </a:p>
        </p:txBody>
      </p:sp>
    </p:spTree>
    <p:extLst>
      <p:ext uri="{BB962C8B-B14F-4D97-AF65-F5344CB8AC3E}">
        <p14:creationId xmlns:p14="http://schemas.microsoft.com/office/powerpoint/2010/main" val="31684799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6ECD34A0-8853-48A8-82EB-B8CB261D3E74}"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119AD6A1-E3F9-4B42-94FD-C837CD29F301}" type="slidenum">
              <a:rPr lang="en-US"/>
              <a:pPr/>
              <a:t>‹N›</a:t>
            </a:fld>
            <a:endParaRPr lang="en-US"/>
          </a:p>
        </p:txBody>
      </p:sp>
    </p:spTree>
    <p:extLst>
      <p:ext uri="{BB962C8B-B14F-4D97-AF65-F5344CB8AC3E}">
        <p14:creationId xmlns:p14="http://schemas.microsoft.com/office/powerpoint/2010/main" val="1300040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b="1"/>
            </a:lvl1pPr>
          </a:lstStyle>
          <a:p>
            <a:endParaRPr lang="en-US" altLang="zh-TW"/>
          </a:p>
        </p:txBody>
      </p:sp>
      <p:sp>
        <p:nvSpPr>
          <p:cNvPr id="5" name="Rectangle 5"/>
          <p:cNvSpPr>
            <a:spLocks noGrp="1" noChangeArrowheads="1"/>
          </p:cNvSpPr>
          <p:nvPr>
            <p:ph type="ftr" sz="quarter" idx="11"/>
          </p:nvPr>
        </p:nvSpPr>
        <p:spPr/>
        <p:txBody>
          <a:bodyPr/>
          <a:lstStyle>
            <a:lvl1pPr eaLnBrk="0" hangingPunct="0">
              <a:defRPr b="1"/>
            </a:lvl1pPr>
          </a:lstStyle>
          <a:p>
            <a:endParaRPr lang="en-US" altLang="zh-TW"/>
          </a:p>
        </p:txBody>
      </p:sp>
      <p:sp>
        <p:nvSpPr>
          <p:cNvPr id="6" name="Rectangle 6"/>
          <p:cNvSpPr>
            <a:spLocks noGrp="1" noChangeArrowheads="1"/>
          </p:cNvSpPr>
          <p:nvPr>
            <p:ph type="sldNum" sz="quarter" idx="12"/>
          </p:nvPr>
        </p:nvSpPr>
        <p:spPr/>
        <p:txBody>
          <a:bodyPr/>
          <a:lstStyle>
            <a:lvl1pPr eaLnBrk="0" hangingPunct="0">
              <a:defRPr b="1"/>
            </a:lvl1pPr>
          </a:lstStyle>
          <a:p>
            <a:fld id="{DB90DE9E-5B66-4509-ADD7-87AEB0E9BC0F}" type="slidenum">
              <a:rPr lang="en-US" altLang="zh-TW"/>
              <a:pPr/>
              <a:t>‹N›</a:t>
            </a:fld>
            <a:endParaRPr lang="en-US" altLang="zh-TW"/>
          </a:p>
        </p:txBody>
      </p:sp>
    </p:spTree>
    <p:extLst>
      <p:ext uri="{BB962C8B-B14F-4D97-AF65-F5344CB8AC3E}">
        <p14:creationId xmlns:p14="http://schemas.microsoft.com/office/powerpoint/2010/main" val="25489277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CC2A90F-F436-408B-BD3C-EA12CDB240D2}"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81582A19-F98A-4F8E-9C8A-F99007717304}" type="slidenum">
              <a:rPr lang="en-US"/>
              <a:pPr/>
              <a:t>‹N›</a:t>
            </a:fld>
            <a:endParaRPr lang="en-US"/>
          </a:p>
        </p:txBody>
      </p:sp>
    </p:spTree>
    <p:extLst>
      <p:ext uri="{BB962C8B-B14F-4D97-AF65-F5344CB8AC3E}">
        <p14:creationId xmlns:p14="http://schemas.microsoft.com/office/powerpoint/2010/main" val="1706514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C0C9A7E-6B70-4BB5-8A52-041F8C968472}"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B53D379F-953E-4EF9-AFCC-75429964D29E}" type="slidenum">
              <a:rPr lang="en-US"/>
              <a:pPr/>
              <a:t>‹N›</a:t>
            </a:fld>
            <a:endParaRPr lang="en-US"/>
          </a:p>
        </p:txBody>
      </p:sp>
    </p:spTree>
    <p:extLst>
      <p:ext uri="{BB962C8B-B14F-4D97-AF65-F5344CB8AC3E}">
        <p14:creationId xmlns:p14="http://schemas.microsoft.com/office/powerpoint/2010/main" val="21747860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1F60500-4B10-47DC-8286-86895104BE79}"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B99A42CB-5B83-4579-8FAD-3A93CAA0BC31}" type="slidenum">
              <a:rPr lang="en-US"/>
              <a:pPr/>
              <a:t>‹N›</a:t>
            </a:fld>
            <a:endParaRPr lang="en-US"/>
          </a:p>
        </p:txBody>
      </p:sp>
    </p:spTree>
    <p:extLst>
      <p:ext uri="{BB962C8B-B14F-4D97-AF65-F5344CB8AC3E}">
        <p14:creationId xmlns:p14="http://schemas.microsoft.com/office/powerpoint/2010/main" val="23061509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01943C9-CCFC-45AC-8E6D-C56D71B2169F}"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8CA6C402-9C22-4D4A-9D60-EB3FBF3C4E13}" type="slidenum">
              <a:rPr lang="en-US"/>
              <a:pPr/>
              <a:t>‹N›</a:t>
            </a:fld>
            <a:endParaRPr lang="en-US"/>
          </a:p>
        </p:txBody>
      </p:sp>
    </p:spTree>
    <p:extLst>
      <p:ext uri="{BB962C8B-B14F-4D97-AF65-F5344CB8AC3E}">
        <p14:creationId xmlns:p14="http://schemas.microsoft.com/office/powerpoint/2010/main" val="32335045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44BD0AAD-15D4-4FB5-AAEF-D475E2A1188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09ADE7FD-24BB-46CE-B833-A2F429586995}" type="slidenum">
              <a:rPr lang="en-US"/>
              <a:pPr/>
              <a:t>‹N›</a:t>
            </a:fld>
            <a:endParaRPr lang="en-US"/>
          </a:p>
        </p:txBody>
      </p:sp>
    </p:spTree>
    <p:extLst>
      <p:ext uri="{BB962C8B-B14F-4D97-AF65-F5344CB8AC3E}">
        <p14:creationId xmlns:p14="http://schemas.microsoft.com/office/powerpoint/2010/main" val="21666737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C922693F-F9D6-476C-AD6E-3CE64EBAF741}"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FB73E652-242E-43DC-9735-95C41259FD6D}" type="slidenum">
              <a:rPr lang="en-US"/>
              <a:pPr/>
              <a:t>‹N›</a:t>
            </a:fld>
            <a:endParaRPr lang="en-US"/>
          </a:p>
        </p:txBody>
      </p:sp>
    </p:spTree>
    <p:extLst>
      <p:ext uri="{BB962C8B-B14F-4D97-AF65-F5344CB8AC3E}">
        <p14:creationId xmlns:p14="http://schemas.microsoft.com/office/powerpoint/2010/main" val="16395430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FD752071-EF14-4F71-8FDE-D6656F642077}"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9D9CF6B9-09F9-4EF9-915A-ECEB82A5BA7B}" type="slidenum">
              <a:rPr lang="en-US"/>
              <a:pPr/>
              <a:t>‹N›</a:t>
            </a:fld>
            <a:endParaRPr lang="en-US"/>
          </a:p>
        </p:txBody>
      </p:sp>
    </p:spTree>
    <p:extLst>
      <p:ext uri="{BB962C8B-B14F-4D97-AF65-F5344CB8AC3E}">
        <p14:creationId xmlns:p14="http://schemas.microsoft.com/office/powerpoint/2010/main" val="33401088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15EFC366-9984-477D-922F-A5FE9A4A472D}"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9D069759-B7A5-4872-9ED1-0E2A2BD1D243}" type="slidenum">
              <a:rPr lang="en-US"/>
              <a:pPr/>
              <a:t>‹N›</a:t>
            </a:fld>
            <a:endParaRPr lang="en-US"/>
          </a:p>
        </p:txBody>
      </p:sp>
    </p:spTree>
    <p:extLst>
      <p:ext uri="{BB962C8B-B14F-4D97-AF65-F5344CB8AC3E}">
        <p14:creationId xmlns:p14="http://schemas.microsoft.com/office/powerpoint/2010/main" val="29374647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1102A678-469A-4B2F-9F0B-1AA5BA332AEB}"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5327118F-887B-4429-9BA2-C1BA38C9DD14}" type="slidenum">
              <a:rPr lang="en-US"/>
              <a:pPr/>
              <a:t>‹N›</a:t>
            </a:fld>
            <a:endParaRPr lang="en-US"/>
          </a:p>
        </p:txBody>
      </p:sp>
    </p:spTree>
    <p:extLst>
      <p:ext uri="{BB962C8B-B14F-4D97-AF65-F5344CB8AC3E}">
        <p14:creationId xmlns:p14="http://schemas.microsoft.com/office/powerpoint/2010/main" val="73794179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8CBE5A86-23BE-4367-98CB-482C28DDB845}"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5B20F5EE-56DF-4C1A-AC02-73EA74752F5D}" type="slidenum">
              <a:rPr lang="en-US"/>
              <a:pPr/>
              <a:t>‹N›</a:t>
            </a:fld>
            <a:endParaRPr lang="en-US"/>
          </a:p>
        </p:txBody>
      </p:sp>
    </p:spTree>
    <p:extLst>
      <p:ext uri="{BB962C8B-B14F-4D97-AF65-F5344CB8AC3E}">
        <p14:creationId xmlns:p14="http://schemas.microsoft.com/office/powerpoint/2010/main" val="620561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3BE4AFAA-47EF-46BA-970B-D1D691C56927}" type="slidenum">
              <a:rPr lang="en-US"/>
              <a:pPr/>
              <a:t>‹N›</a:t>
            </a:fld>
            <a:endParaRPr lang="en-US"/>
          </a:p>
        </p:txBody>
      </p:sp>
    </p:spTree>
    <p:extLst>
      <p:ext uri="{BB962C8B-B14F-4D97-AF65-F5344CB8AC3E}">
        <p14:creationId xmlns:p14="http://schemas.microsoft.com/office/powerpoint/2010/main" val="21566937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7EE976C5-ABE7-4E8A-B06B-782CB3C55E3A}"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2E1D6C9-B22E-4B42-A4C2-6A4B16AC4337}" type="slidenum">
              <a:rPr lang="en-US"/>
              <a:pPr/>
              <a:t>‹N›</a:t>
            </a:fld>
            <a:endParaRPr lang="en-US"/>
          </a:p>
        </p:txBody>
      </p:sp>
    </p:spTree>
    <p:extLst>
      <p:ext uri="{BB962C8B-B14F-4D97-AF65-F5344CB8AC3E}">
        <p14:creationId xmlns:p14="http://schemas.microsoft.com/office/powerpoint/2010/main" val="16655043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1848C4EF-D05C-4FD8-84E1-02E48285C70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66B49975-AA97-4A7D-9960-15B47F1157D7}" type="slidenum">
              <a:rPr lang="en-US"/>
              <a:pPr/>
              <a:t>‹N›</a:t>
            </a:fld>
            <a:endParaRPr lang="en-US"/>
          </a:p>
        </p:txBody>
      </p:sp>
    </p:spTree>
    <p:extLst>
      <p:ext uri="{BB962C8B-B14F-4D97-AF65-F5344CB8AC3E}">
        <p14:creationId xmlns:p14="http://schemas.microsoft.com/office/powerpoint/2010/main" val="13855824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EF033BD1-EF9A-423E-96FE-E3FF9810338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905A9DF1-9E54-4103-ABD2-BEDC26F80846}" type="slidenum">
              <a:rPr lang="en-US"/>
              <a:pPr/>
              <a:t>‹N›</a:t>
            </a:fld>
            <a:endParaRPr lang="en-US"/>
          </a:p>
        </p:txBody>
      </p:sp>
    </p:spTree>
    <p:extLst>
      <p:ext uri="{BB962C8B-B14F-4D97-AF65-F5344CB8AC3E}">
        <p14:creationId xmlns:p14="http://schemas.microsoft.com/office/powerpoint/2010/main" val="13455378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86E58F7B-F520-4CFA-BF3D-A849FB567C35}"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F70235A1-7B62-4F30-B29F-ED0B6A15DE96}" type="slidenum">
              <a:rPr lang="en-US"/>
              <a:pPr/>
              <a:t>‹N›</a:t>
            </a:fld>
            <a:endParaRPr lang="en-US"/>
          </a:p>
        </p:txBody>
      </p:sp>
    </p:spTree>
    <p:extLst>
      <p:ext uri="{BB962C8B-B14F-4D97-AF65-F5344CB8AC3E}">
        <p14:creationId xmlns:p14="http://schemas.microsoft.com/office/powerpoint/2010/main" val="6221334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9E0CA99A-010A-4559-BE9E-755A28C43DD2}"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3035DBA3-62DF-47A5-99EC-BDA8A67F7A73}" type="slidenum">
              <a:rPr lang="en-US"/>
              <a:pPr/>
              <a:t>‹N›</a:t>
            </a:fld>
            <a:endParaRPr lang="en-US"/>
          </a:p>
        </p:txBody>
      </p:sp>
    </p:spTree>
    <p:extLst>
      <p:ext uri="{BB962C8B-B14F-4D97-AF65-F5344CB8AC3E}">
        <p14:creationId xmlns:p14="http://schemas.microsoft.com/office/powerpoint/2010/main" val="2340930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86732AA5-1206-4675-A25B-8474139FB8F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BC4D1D17-F77A-4159-95DC-AACD43005279}" type="slidenum">
              <a:rPr lang="en-US"/>
              <a:pPr/>
              <a:t>‹N›</a:t>
            </a:fld>
            <a:endParaRPr lang="en-US"/>
          </a:p>
        </p:txBody>
      </p:sp>
    </p:spTree>
    <p:extLst>
      <p:ext uri="{BB962C8B-B14F-4D97-AF65-F5344CB8AC3E}">
        <p14:creationId xmlns:p14="http://schemas.microsoft.com/office/powerpoint/2010/main" val="33039453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BD6272EA-6BA7-4974-A141-5AF7E690E280}"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93D2444-AA11-475D-8A3F-A85421BD04DD}" type="slidenum">
              <a:rPr lang="en-US"/>
              <a:pPr/>
              <a:t>‹N›</a:t>
            </a:fld>
            <a:endParaRPr lang="en-US"/>
          </a:p>
        </p:txBody>
      </p:sp>
    </p:spTree>
    <p:extLst>
      <p:ext uri="{BB962C8B-B14F-4D97-AF65-F5344CB8AC3E}">
        <p14:creationId xmlns:p14="http://schemas.microsoft.com/office/powerpoint/2010/main" val="31984166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455DA880-7708-40DB-B301-EFDCB21C3E2B}"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D1FFBBB5-4E0D-4722-8165-D080AEAA19D9}" type="slidenum">
              <a:rPr lang="en-US"/>
              <a:pPr/>
              <a:t>‹N›</a:t>
            </a:fld>
            <a:endParaRPr lang="en-US"/>
          </a:p>
        </p:txBody>
      </p:sp>
    </p:spTree>
    <p:extLst>
      <p:ext uri="{BB962C8B-B14F-4D97-AF65-F5344CB8AC3E}">
        <p14:creationId xmlns:p14="http://schemas.microsoft.com/office/powerpoint/2010/main" val="12542319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D250AFF7-45A6-4052-805E-11B46CD1F79B}"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4B5FE13F-48E1-4EBE-BFD1-5469A192BA3B}" type="slidenum">
              <a:rPr lang="en-US"/>
              <a:pPr/>
              <a:t>‹N›</a:t>
            </a:fld>
            <a:endParaRPr lang="en-US"/>
          </a:p>
        </p:txBody>
      </p:sp>
    </p:spTree>
    <p:extLst>
      <p:ext uri="{BB962C8B-B14F-4D97-AF65-F5344CB8AC3E}">
        <p14:creationId xmlns:p14="http://schemas.microsoft.com/office/powerpoint/2010/main" val="71583663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FD0C29A0-83DF-40B9-AB3A-775F30EB2131}"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A10FFE8D-3B00-4883-BABF-060317C81DA3}" type="slidenum">
              <a:rPr lang="en-US"/>
              <a:pPr/>
              <a:t>‹N›</a:t>
            </a:fld>
            <a:endParaRPr lang="en-US"/>
          </a:p>
        </p:txBody>
      </p:sp>
    </p:spTree>
    <p:extLst>
      <p:ext uri="{BB962C8B-B14F-4D97-AF65-F5344CB8AC3E}">
        <p14:creationId xmlns:p14="http://schemas.microsoft.com/office/powerpoint/2010/main" val="4051040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AA311519-F0B3-4241-8AD1-8D88DE245D73}" type="slidenum">
              <a:rPr lang="en-US"/>
              <a:pPr/>
              <a:t>‹N›</a:t>
            </a:fld>
            <a:endParaRPr lang="en-US"/>
          </a:p>
        </p:txBody>
      </p:sp>
    </p:spTree>
    <p:extLst>
      <p:ext uri="{BB962C8B-B14F-4D97-AF65-F5344CB8AC3E}">
        <p14:creationId xmlns:p14="http://schemas.microsoft.com/office/powerpoint/2010/main" val="34654564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CB09B493-A786-4D92-9400-F7ABC64BB59C}"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921863D6-60D6-47FD-8B74-9F5230A8DAD7}" type="slidenum">
              <a:rPr lang="en-US"/>
              <a:pPr/>
              <a:t>‹N›</a:t>
            </a:fld>
            <a:endParaRPr lang="en-US"/>
          </a:p>
        </p:txBody>
      </p:sp>
    </p:spTree>
    <p:extLst>
      <p:ext uri="{BB962C8B-B14F-4D97-AF65-F5344CB8AC3E}">
        <p14:creationId xmlns:p14="http://schemas.microsoft.com/office/powerpoint/2010/main" val="419560601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7B5326C5-E030-44F0-B3EC-310769EF9772}"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5308C4B6-A5DF-408C-8E68-005F80DA29FA}" type="slidenum">
              <a:rPr lang="en-US"/>
              <a:pPr/>
              <a:t>‹N›</a:t>
            </a:fld>
            <a:endParaRPr lang="en-US"/>
          </a:p>
        </p:txBody>
      </p:sp>
    </p:spTree>
    <p:extLst>
      <p:ext uri="{BB962C8B-B14F-4D97-AF65-F5344CB8AC3E}">
        <p14:creationId xmlns:p14="http://schemas.microsoft.com/office/powerpoint/2010/main" val="28917128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C36C858C-D1AA-4819-A6DC-282F48962E53}"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6164DC72-065A-42FE-B455-21983F083E7D}" type="slidenum">
              <a:rPr lang="en-US"/>
              <a:pPr/>
              <a:t>‹N›</a:t>
            </a:fld>
            <a:endParaRPr lang="en-US"/>
          </a:p>
        </p:txBody>
      </p:sp>
    </p:spTree>
    <p:extLst>
      <p:ext uri="{BB962C8B-B14F-4D97-AF65-F5344CB8AC3E}">
        <p14:creationId xmlns:p14="http://schemas.microsoft.com/office/powerpoint/2010/main" val="28596896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3148532-F74F-4D6C-AEE5-D37982118F7D}"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D145F56A-BAC2-48EA-832C-35ACA444D8AB}" type="slidenum">
              <a:rPr lang="en-US"/>
              <a:pPr/>
              <a:t>‹N›</a:t>
            </a:fld>
            <a:endParaRPr lang="en-US"/>
          </a:p>
        </p:txBody>
      </p:sp>
    </p:spTree>
    <p:extLst>
      <p:ext uri="{BB962C8B-B14F-4D97-AF65-F5344CB8AC3E}">
        <p14:creationId xmlns:p14="http://schemas.microsoft.com/office/powerpoint/2010/main" val="301180356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DDD2BAE2-4E93-4F7C-94F0-4AD7DA9E7C87}"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0D46D958-DD13-4BAD-B93B-CD3C8AEED90B}" type="slidenum">
              <a:rPr lang="en-US"/>
              <a:pPr/>
              <a:t>‹N›</a:t>
            </a:fld>
            <a:endParaRPr lang="en-US"/>
          </a:p>
        </p:txBody>
      </p:sp>
    </p:spTree>
    <p:extLst>
      <p:ext uri="{BB962C8B-B14F-4D97-AF65-F5344CB8AC3E}">
        <p14:creationId xmlns:p14="http://schemas.microsoft.com/office/powerpoint/2010/main" val="10012014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0774EA3A-DE86-406F-9677-727BBBD589C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D9EC304C-DEEF-4258-AB4B-1AF76D2EF1E1}" type="slidenum">
              <a:rPr lang="en-US"/>
              <a:pPr/>
              <a:t>‹N›</a:t>
            </a:fld>
            <a:endParaRPr lang="en-US"/>
          </a:p>
        </p:txBody>
      </p:sp>
    </p:spTree>
    <p:extLst>
      <p:ext uri="{BB962C8B-B14F-4D97-AF65-F5344CB8AC3E}">
        <p14:creationId xmlns:p14="http://schemas.microsoft.com/office/powerpoint/2010/main" val="4656433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2A8DAD7B-E2C5-4DE0-961E-7906C9380984}"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D13E72F2-C950-459C-B029-02A579C148A5}" type="slidenum">
              <a:rPr lang="en-US"/>
              <a:pPr/>
              <a:t>‹N›</a:t>
            </a:fld>
            <a:endParaRPr lang="en-US"/>
          </a:p>
        </p:txBody>
      </p:sp>
    </p:spTree>
    <p:extLst>
      <p:ext uri="{BB962C8B-B14F-4D97-AF65-F5344CB8AC3E}">
        <p14:creationId xmlns:p14="http://schemas.microsoft.com/office/powerpoint/2010/main" val="4905172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1B751591-5B90-4753-8161-CC3747A9CFE8}"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9B1E3654-9F0E-4A27-B62F-B57AF0C280ED}" type="slidenum">
              <a:rPr lang="en-US"/>
              <a:pPr/>
              <a:t>‹N›</a:t>
            </a:fld>
            <a:endParaRPr lang="en-US"/>
          </a:p>
        </p:txBody>
      </p:sp>
    </p:spTree>
    <p:extLst>
      <p:ext uri="{BB962C8B-B14F-4D97-AF65-F5344CB8AC3E}">
        <p14:creationId xmlns:p14="http://schemas.microsoft.com/office/powerpoint/2010/main" val="16922609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D512DBE2-E4FB-4BF4-A1BA-84A878870FC1}"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EE86BF3C-BBF3-4E0F-A821-8A745FF4D8EE}" type="slidenum">
              <a:rPr lang="en-US"/>
              <a:pPr/>
              <a:t>‹N›</a:t>
            </a:fld>
            <a:endParaRPr lang="en-US"/>
          </a:p>
        </p:txBody>
      </p:sp>
    </p:spTree>
    <p:extLst>
      <p:ext uri="{BB962C8B-B14F-4D97-AF65-F5344CB8AC3E}">
        <p14:creationId xmlns:p14="http://schemas.microsoft.com/office/powerpoint/2010/main" val="11796546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5A61461A-8610-4DC8-A7E9-4E75CFBF5842}"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EB67F95A-566E-48E5-B5CC-B2A34CCDB86B}" type="slidenum">
              <a:rPr lang="en-US"/>
              <a:pPr/>
              <a:t>‹N›</a:t>
            </a:fld>
            <a:endParaRPr lang="en-US"/>
          </a:p>
        </p:txBody>
      </p:sp>
    </p:spTree>
    <p:extLst>
      <p:ext uri="{BB962C8B-B14F-4D97-AF65-F5344CB8AC3E}">
        <p14:creationId xmlns:p14="http://schemas.microsoft.com/office/powerpoint/2010/main" val="1479201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ACB4585-2EA3-4228-9E7A-BB4660EEE768}" type="slidenum">
              <a:rPr lang="en-US"/>
              <a:pPr/>
              <a:t>‹N›</a:t>
            </a:fld>
            <a:endParaRPr lang="en-US"/>
          </a:p>
        </p:txBody>
      </p:sp>
    </p:spTree>
    <p:extLst>
      <p:ext uri="{BB962C8B-B14F-4D97-AF65-F5344CB8AC3E}">
        <p14:creationId xmlns:p14="http://schemas.microsoft.com/office/powerpoint/2010/main" val="25156715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9FE95E25-E79C-423F-A410-5745D25D6655}"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E6AD99F4-8792-481D-B1EA-DBDDA0B8C394}" type="slidenum">
              <a:rPr lang="en-US"/>
              <a:pPr/>
              <a:t>‹N›</a:t>
            </a:fld>
            <a:endParaRPr lang="en-US"/>
          </a:p>
        </p:txBody>
      </p:sp>
    </p:spTree>
    <p:extLst>
      <p:ext uri="{BB962C8B-B14F-4D97-AF65-F5344CB8AC3E}">
        <p14:creationId xmlns:p14="http://schemas.microsoft.com/office/powerpoint/2010/main" val="10379901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BBF137E4-D372-4EA5-A402-81537D8B2928}"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9933E7EB-3A21-4D72-816F-128ED1AF0611}" type="slidenum">
              <a:rPr lang="en-US"/>
              <a:pPr/>
              <a:t>‹N›</a:t>
            </a:fld>
            <a:endParaRPr lang="en-US"/>
          </a:p>
        </p:txBody>
      </p:sp>
    </p:spTree>
    <p:extLst>
      <p:ext uri="{BB962C8B-B14F-4D97-AF65-F5344CB8AC3E}">
        <p14:creationId xmlns:p14="http://schemas.microsoft.com/office/powerpoint/2010/main" val="20646568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E1D239C9-8A96-4B64-9CCF-5E1D633107D6}"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71747CD7-E621-4A68-8E60-4C5DDF7EA992}" type="slidenum">
              <a:rPr lang="en-US"/>
              <a:pPr/>
              <a:t>‹N›</a:t>
            </a:fld>
            <a:endParaRPr lang="en-US"/>
          </a:p>
        </p:txBody>
      </p:sp>
    </p:spTree>
    <p:extLst>
      <p:ext uri="{BB962C8B-B14F-4D97-AF65-F5344CB8AC3E}">
        <p14:creationId xmlns:p14="http://schemas.microsoft.com/office/powerpoint/2010/main" val="160711886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CC3B9D61-4A34-45AA-8D7D-FAF9F23EE97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2C116B4D-9F3D-4D18-B83E-857F0454A990}" type="slidenum">
              <a:rPr lang="en-US"/>
              <a:pPr/>
              <a:t>‹N›</a:t>
            </a:fld>
            <a:endParaRPr lang="en-US"/>
          </a:p>
        </p:txBody>
      </p:sp>
    </p:spTree>
    <p:extLst>
      <p:ext uri="{BB962C8B-B14F-4D97-AF65-F5344CB8AC3E}">
        <p14:creationId xmlns:p14="http://schemas.microsoft.com/office/powerpoint/2010/main" val="96887352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712AC485-94CE-47AB-BC55-6B8C618EAF6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96588706-FD47-4830-B37C-F8AC4964CA80}" type="slidenum">
              <a:rPr lang="en-US"/>
              <a:pPr/>
              <a:t>‹N›</a:t>
            </a:fld>
            <a:endParaRPr lang="en-US"/>
          </a:p>
        </p:txBody>
      </p:sp>
    </p:spTree>
    <p:extLst>
      <p:ext uri="{BB962C8B-B14F-4D97-AF65-F5344CB8AC3E}">
        <p14:creationId xmlns:p14="http://schemas.microsoft.com/office/powerpoint/2010/main" val="41268626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F7B37DD6-8716-454A-8442-AD8B926D28EB}"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CF463995-789F-470A-A320-66EF3C1893E2}" type="slidenum">
              <a:rPr lang="en-US"/>
              <a:pPr/>
              <a:t>‹N›</a:t>
            </a:fld>
            <a:endParaRPr lang="en-US"/>
          </a:p>
        </p:txBody>
      </p:sp>
    </p:spTree>
    <p:extLst>
      <p:ext uri="{BB962C8B-B14F-4D97-AF65-F5344CB8AC3E}">
        <p14:creationId xmlns:p14="http://schemas.microsoft.com/office/powerpoint/2010/main" val="2964296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31B0074-4A4D-4E88-AD34-F3202A127C75}"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25D9BD4C-86CD-4F88-8662-F75F62C4F4AC}" type="slidenum">
              <a:rPr lang="en-US"/>
              <a:pPr/>
              <a:t>‹N›</a:t>
            </a:fld>
            <a:endParaRPr lang="en-US"/>
          </a:p>
        </p:txBody>
      </p:sp>
    </p:spTree>
    <p:extLst>
      <p:ext uri="{BB962C8B-B14F-4D97-AF65-F5344CB8AC3E}">
        <p14:creationId xmlns:p14="http://schemas.microsoft.com/office/powerpoint/2010/main" val="40193011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EF74E3B5-6F30-4626-976E-6488E9FCE738}"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7E4CEEE0-1BD9-4044-967F-2CC6E2A4BDDC}" type="slidenum">
              <a:rPr lang="en-US"/>
              <a:pPr/>
              <a:t>‹N›</a:t>
            </a:fld>
            <a:endParaRPr lang="en-US"/>
          </a:p>
        </p:txBody>
      </p:sp>
    </p:spTree>
    <p:extLst>
      <p:ext uri="{BB962C8B-B14F-4D97-AF65-F5344CB8AC3E}">
        <p14:creationId xmlns:p14="http://schemas.microsoft.com/office/powerpoint/2010/main" val="1162759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D109BAB8-2B45-489B-BC8F-F41362A30D9B}"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C1AC8603-FBD7-4109-A8C4-B92BA78FD37C}" type="slidenum">
              <a:rPr lang="en-US"/>
              <a:pPr/>
              <a:t>‹N›</a:t>
            </a:fld>
            <a:endParaRPr lang="en-US"/>
          </a:p>
        </p:txBody>
      </p:sp>
    </p:spTree>
    <p:extLst>
      <p:ext uri="{BB962C8B-B14F-4D97-AF65-F5344CB8AC3E}">
        <p14:creationId xmlns:p14="http://schemas.microsoft.com/office/powerpoint/2010/main" val="32256100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pitchFamily="34" charset="0"/>
              </a:defRPr>
            </a:lvl1pPr>
          </a:lstStyle>
          <a:p>
            <a:fld id="{5EEBF9BC-6526-4D8D-B848-60D2DC63228D}" type="datetime1">
              <a:rPr lang="en-US"/>
              <a:pPr/>
              <a:t>5/9/2013</a:t>
            </a:fld>
            <a:endParaRPr lang="en-US"/>
          </a:p>
        </p:txBody>
      </p:sp>
      <p:sp>
        <p:nvSpPr>
          <p:cNvPr id="8" name="Footer Placeholder 7"/>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9" name="Slide Number Placeholder 8"/>
          <p:cNvSpPr>
            <a:spLocks noGrp="1"/>
          </p:cNvSpPr>
          <p:nvPr>
            <p:ph type="sldNum" sz="quarter" idx="12"/>
          </p:nvPr>
        </p:nvSpPr>
        <p:spPr/>
        <p:txBody>
          <a:bodyPr/>
          <a:lstStyle>
            <a:lvl1pPr eaLnBrk="0" hangingPunct="0">
              <a:defRPr b="1">
                <a:latin typeface="Arial" pitchFamily="34" charset="0"/>
              </a:defRPr>
            </a:lvl1pPr>
          </a:lstStyle>
          <a:p>
            <a:fld id="{5D42BC1C-D6A9-41C5-88D7-097960A71D16}" type="slidenum">
              <a:rPr lang="en-US"/>
              <a:pPr/>
              <a:t>‹N›</a:t>
            </a:fld>
            <a:endParaRPr lang="en-US"/>
          </a:p>
        </p:txBody>
      </p:sp>
    </p:spTree>
    <p:extLst>
      <p:ext uri="{BB962C8B-B14F-4D97-AF65-F5344CB8AC3E}">
        <p14:creationId xmlns:p14="http://schemas.microsoft.com/office/powerpoint/2010/main" val="231660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9C8613BB-FDA7-471D-B017-6229C96C92EF}" type="slidenum">
              <a:rPr lang="en-US"/>
              <a:pPr/>
              <a:t>‹N›</a:t>
            </a:fld>
            <a:endParaRPr lang="en-US"/>
          </a:p>
        </p:txBody>
      </p:sp>
    </p:spTree>
    <p:extLst>
      <p:ext uri="{BB962C8B-B14F-4D97-AF65-F5344CB8AC3E}">
        <p14:creationId xmlns:p14="http://schemas.microsoft.com/office/powerpoint/2010/main" val="37635260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pitchFamily="34" charset="0"/>
              </a:defRPr>
            </a:lvl1pPr>
          </a:lstStyle>
          <a:p>
            <a:fld id="{444AD45E-DB6C-4891-A71C-BC4D24950AA2}" type="datetime1">
              <a:rPr lang="en-US"/>
              <a:pPr/>
              <a:t>5/9/2013</a:t>
            </a:fld>
            <a:endParaRPr lang="en-US"/>
          </a:p>
        </p:txBody>
      </p:sp>
      <p:sp>
        <p:nvSpPr>
          <p:cNvPr id="4" name="Footer Placeholder 3"/>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5" name="Slide Number Placeholder 4"/>
          <p:cNvSpPr>
            <a:spLocks noGrp="1"/>
          </p:cNvSpPr>
          <p:nvPr>
            <p:ph type="sldNum" sz="quarter" idx="12"/>
          </p:nvPr>
        </p:nvSpPr>
        <p:spPr/>
        <p:txBody>
          <a:bodyPr/>
          <a:lstStyle>
            <a:lvl1pPr eaLnBrk="0" hangingPunct="0">
              <a:defRPr b="1">
                <a:latin typeface="Arial" pitchFamily="34" charset="0"/>
              </a:defRPr>
            </a:lvl1pPr>
          </a:lstStyle>
          <a:p>
            <a:fld id="{3452C428-DE2F-41B5-A006-5BFE9288FBD5}" type="slidenum">
              <a:rPr lang="en-US"/>
              <a:pPr/>
              <a:t>‹N›</a:t>
            </a:fld>
            <a:endParaRPr lang="en-US"/>
          </a:p>
        </p:txBody>
      </p:sp>
    </p:spTree>
    <p:extLst>
      <p:ext uri="{BB962C8B-B14F-4D97-AF65-F5344CB8AC3E}">
        <p14:creationId xmlns:p14="http://schemas.microsoft.com/office/powerpoint/2010/main" val="236573516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pitchFamily="34" charset="0"/>
              </a:defRPr>
            </a:lvl1pPr>
          </a:lstStyle>
          <a:p>
            <a:fld id="{CF7E11DD-472F-4AFE-9360-6070FFD2879C}" type="datetime1">
              <a:rPr lang="en-US"/>
              <a:pPr/>
              <a:t>5/9/2013</a:t>
            </a:fld>
            <a:endParaRPr lang="en-US"/>
          </a:p>
        </p:txBody>
      </p:sp>
      <p:sp>
        <p:nvSpPr>
          <p:cNvPr id="3" name="Footer Placeholder 2"/>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4" name="Slide Number Placeholder 3"/>
          <p:cNvSpPr>
            <a:spLocks noGrp="1"/>
          </p:cNvSpPr>
          <p:nvPr>
            <p:ph type="sldNum" sz="quarter" idx="12"/>
          </p:nvPr>
        </p:nvSpPr>
        <p:spPr/>
        <p:txBody>
          <a:bodyPr/>
          <a:lstStyle>
            <a:lvl1pPr eaLnBrk="0" hangingPunct="0">
              <a:defRPr b="1">
                <a:latin typeface="Arial" pitchFamily="34" charset="0"/>
              </a:defRPr>
            </a:lvl1pPr>
          </a:lstStyle>
          <a:p>
            <a:fld id="{FEBF89C6-A6BF-4E71-9A50-3357C3C4B6FB}" type="slidenum">
              <a:rPr lang="en-US"/>
              <a:pPr/>
              <a:t>‹N›</a:t>
            </a:fld>
            <a:endParaRPr lang="en-US"/>
          </a:p>
        </p:txBody>
      </p:sp>
    </p:spTree>
    <p:extLst>
      <p:ext uri="{BB962C8B-B14F-4D97-AF65-F5344CB8AC3E}">
        <p14:creationId xmlns:p14="http://schemas.microsoft.com/office/powerpoint/2010/main" val="10140049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B9932796-57A6-41A9-8BA1-21BC500CC756}"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1D8EAD2F-EA2B-42D2-A403-D2D706ECD7DB}" type="slidenum">
              <a:rPr lang="en-US"/>
              <a:pPr/>
              <a:t>‹N›</a:t>
            </a:fld>
            <a:endParaRPr lang="en-US"/>
          </a:p>
        </p:txBody>
      </p:sp>
    </p:spTree>
    <p:extLst>
      <p:ext uri="{BB962C8B-B14F-4D97-AF65-F5344CB8AC3E}">
        <p14:creationId xmlns:p14="http://schemas.microsoft.com/office/powerpoint/2010/main" val="300768218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pitchFamily="34" charset="0"/>
              </a:defRPr>
            </a:lvl1pPr>
          </a:lstStyle>
          <a:p>
            <a:fld id="{8952DEB1-468D-47BD-9412-B20212856D7B}" type="datetime1">
              <a:rPr lang="en-US"/>
              <a:pPr/>
              <a:t>5/9/2013</a:t>
            </a:fld>
            <a:endParaRPr lang="en-US"/>
          </a:p>
        </p:txBody>
      </p:sp>
      <p:sp>
        <p:nvSpPr>
          <p:cNvPr id="6" name="Footer Placeholder 5"/>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7" name="Slide Number Placeholder 6"/>
          <p:cNvSpPr>
            <a:spLocks noGrp="1"/>
          </p:cNvSpPr>
          <p:nvPr>
            <p:ph type="sldNum" sz="quarter" idx="12"/>
          </p:nvPr>
        </p:nvSpPr>
        <p:spPr/>
        <p:txBody>
          <a:bodyPr/>
          <a:lstStyle>
            <a:lvl1pPr eaLnBrk="0" hangingPunct="0">
              <a:defRPr b="1">
                <a:latin typeface="Arial" pitchFamily="34" charset="0"/>
              </a:defRPr>
            </a:lvl1pPr>
          </a:lstStyle>
          <a:p>
            <a:fld id="{8170ADC2-560A-49FD-B671-DB2F4ABB347D}" type="slidenum">
              <a:rPr lang="en-US"/>
              <a:pPr/>
              <a:t>‹N›</a:t>
            </a:fld>
            <a:endParaRPr lang="en-US"/>
          </a:p>
        </p:txBody>
      </p:sp>
    </p:spTree>
    <p:extLst>
      <p:ext uri="{BB962C8B-B14F-4D97-AF65-F5344CB8AC3E}">
        <p14:creationId xmlns:p14="http://schemas.microsoft.com/office/powerpoint/2010/main" val="6576853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3AFBAD4-27E1-4D38-9889-BCA52B4D4066}"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B4FAFBFF-7B5E-43E5-89E6-6ED9D8FFE451}" type="slidenum">
              <a:rPr lang="en-US"/>
              <a:pPr/>
              <a:t>‹N›</a:t>
            </a:fld>
            <a:endParaRPr lang="en-US"/>
          </a:p>
        </p:txBody>
      </p:sp>
    </p:spTree>
    <p:extLst>
      <p:ext uri="{BB962C8B-B14F-4D97-AF65-F5344CB8AC3E}">
        <p14:creationId xmlns:p14="http://schemas.microsoft.com/office/powerpoint/2010/main" val="5354484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pitchFamily="34" charset="0"/>
              </a:defRPr>
            </a:lvl1pPr>
          </a:lstStyle>
          <a:p>
            <a:fld id="{35EC2AEC-07FE-4181-BE19-BF8197B5573B}" type="datetime1">
              <a:rPr lang="en-US"/>
              <a:pPr/>
              <a:t>5/9/2013</a:t>
            </a:fld>
            <a:endParaRPr lang="en-US"/>
          </a:p>
        </p:txBody>
      </p:sp>
      <p:sp>
        <p:nvSpPr>
          <p:cNvPr id="5" name="Footer Placeholder 4"/>
          <p:cNvSpPr>
            <a:spLocks noGrp="1"/>
          </p:cNvSpPr>
          <p:nvPr>
            <p:ph type="ftr" sz="quarter" idx="11"/>
          </p:nvPr>
        </p:nvSpPr>
        <p:spPr/>
        <p:txBody>
          <a:bodyPr/>
          <a:lstStyle>
            <a:lvl1pPr eaLnBrk="0" hangingPunct="0">
              <a:defRPr b="1">
                <a:latin typeface="Arial" pitchFamily="34" charset="0"/>
              </a:defRPr>
            </a:lvl1pPr>
          </a:lstStyle>
          <a:p>
            <a:endParaRPr lang="it-IT"/>
          </a:p>
        </p:txBody>
      </p:sp>
      <p:sp>
        <p:nvSpPr>
          <p:cNvPr id="6" name="Slide Number Placeholder 5"/>
          <p:cNvSpPr>
            <a:spLocks noGrp="1"/>
          </p:cNvSpPr>
          <p:nvPr>
            <p:ph type="sldNum" sz="quarter" idx="12"/>
          </p:nvPr>
        </p:nvSpPr>
        <p:spPr/>
        <p:txBody>
          <a:bodyPr/>
          <a:lstStyle>
            <a:lvl1pPr eaLnBrk="0" hangingPunct="0">
              <a:defRPr b="1">
                <a:latin typeface="Arial" pitchFamily="34" charset="0"/>
              </a:defRPr>
            </a:lvl1pPr>
          </a:lstStyle>
          <a:p>
            <a:fld id="{05DDF55E-7E64-46A5-AC26-B14A8A635868}" type="slidenum">
              <a:rPr lang="en-US"/>
              <a:pPr/>
              <a:t>‹N›</a:t>
            </a:fld>
            <a:endParaRPr lang="en-US"/>
          </a:p>
        </p:txBody>
      </p:sp>
    </p:spTree>
    <p:extLst>
      <p:ext uri="{BB962C8B-B14F-4D97-AF65-F5344CB8AC3E}">
        <p14:creationId xmlns:p14="http://schemas.microsoft.com/office/powerpoint/2010/main" val="366792446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CF5B0B2-C8AE-4283-A468-83468850985F}"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49BCCEC2-996C-495B-A2F8-90DB4C53694F}" type="slidenum">
              <a:rPr lang="en-US"/>
              <a:pPr/>
              <a:t>‹N›</a:t>
            </a:fld>
            <a:endParaRPr lang="en-US"/>
          </a:p>
        </p:txBody>
      </p:sp>
    </p:spTree>
    <p:extLst>
      <p:ext uri="{BB962C8B-B14F-4D97-AF65-F5344CB8AC3E}">
        <p14:creationId xmlns:p14="http://schemas.microsoft.com/office/powerpoint/2010/main" val="1738416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56AB27B-AFCA-4030-9662-D65AB0EF6A5B}"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B751BD41-1AC1-4EAC-8AF1-F73AF12850B6}" type="slidenum">
              <a:rPr lang="en-US"/>
              <a:pPr/>
              <a:t>‹N›</a:t>
            </a:fld>
            <a:endParaRPr lang="en-US"/>
          </a:p>
        </p:txBody>
      </p:sp>
    </p:spTree>
    <p:extLst>
      <p:ext uri="{BB962C8B-B14F-4D97-AF65-F5344CB8AC3E}">
        <p14:creationId xmlns:p14="http://schemas.microsoft.com/office/powerpoint/2010/main" val="380240942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22DF753-F102-4789-8E26-8010FEC029B9}"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E29E30E9-F822-4D31-B0F9-CBAF44E56484}" type="slidenum">
              <a:rPr lang="en-US"/>
              <a:pPr/>
              <a:t>‹N›</a:t>
            </a:fld>
            <a:endParaRPr lang="en-US"/>
          </a:p>
        </p:txBody>
      </p:sp>
    </p:spTree>
    <p:extLst>
      <p:ext uri="{BB962C8B-B14F-4D97-AF65-F5344CB8AC3E}">
        <p14:creationId xmlns:p14="http://schemas.microsoft.com/office/powerpoint/2010/main" val="21933034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CEC33BA-7A4A-4576-8D18-1E35502DEF84}"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0BD98A99-8B7A-4A74-B53F-2CD2CEA09B17}" type="slidenum">
              <a:rPr lang="en-US"/>
              <a:pPr/>
              <a:t>‹N›</a:t>
            </a:fld>
            <a:endParaRPr lang="en-US"/>
          </a:p>
        </p:txBody>
      </p:sp>
    </p:spTree>
    <p:extLst>
      <p:ext uri="{BB962C8B-B14F-4D97-AF65-F5344CB8AC3E}">
        <p14:creationId xmlns:p14="http://schemas.microsoft.com/office/powerpoint/2010/main" val="4050590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78240601-C799-4C3C-85EB-9A0EB9C4E28F}" type="slidenum">
              <a:rPr lang="en-US"/>
              <a:pPr/>
              <a:t>‹N›</a:t>
            </a:fld>
            <a:endParaRPr lang="en-US"/>
          </a:p>
        </p:txBody>
      </p:sp>
    </p:spTree>
    <p:extLst>
      <p:ext uri="{BB962C8B-B14F-4D97-AF65-F5344CB8AC3E}">
        <p14:creationId xmlns:p14="http://schemas.microsoft.com/office/powerpoint/2010/main" val="401259940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3EEEA62-5342-4C90-8FB9-13E038F8C428}" type="datetime1">
              <a:rPr lang="en-US"/>
              <a:pPr/>
              <a:t>5/9/2013</a:t>
            </a:fld>
            <a:endParaRPr lang="en-US"/>
          </a:p>
        </p:txBody>
      </p:sp>
      <p:sp>
        <p:nvSpPr>
          <p:cNvPr id="8" name="Footer Placeholder 4"/>
          <p:cNvSpPr>
            <a:spLocks noGrp="1"/>
          </p:cNvSpPr>
          <p:nvPr>
            <p:ph type="ftr" sz="quarter" idx="11"/>
          </p:nvPr>
        </p:nvSpPr>
        <p:spPr/>
        <p:txBody>
          <a:bodyPr/>
          <a:lstStyle>
            <a:lvl1pPr>
              <a:defRPr/>
            </a:lvl1pPr>
          </a:lstStyle>
          <a:p>
            <a:endParaRPr lang="it-IT"/>
          </a:p>
        </p:txBody>
      </p:sp>
      <p:sp>
        <p:nvSpPr>
          <p:cNvPr id="9" name="Slide Number Placeholder 5"/>
          <p:cNvSpPr>
            <a:spLocks noGrp="1"/>
          </p:cNvSpPr>
          <p:nvPr>
            <p:ph type="sldNum" sz="quarter" idx="12"/>
          </p:nvPr>
        </p:nvSpPr>
        <p:spPr/>
        <p:txBody>
          <a:bodyPr/>
          <a:lstStyle>
            <a:lvl1pPr>
              <a:defRPr/>
            </a:lvl1pPr>
          </a:lstStyle>
          <a:p>
            <a:fld id="{F1C649DD-2339-4821-8555-23B2F7F29972}" type="slidenum">
              <a:rPr lang="en-US"/>
              <a:pPr/>
              <a:t>‹N›</a:t>
            </a:fld>
            <a:endParaRPr lang="en-US"/>
          </a:p>
        </p:txBody>
      </p:sp>
    </p:spTree>
    <p:extLst>
      <p:ext uri="{BB962C8B-B14F-4D97-AF65-F5344CB8AC3E}">
        <p14:creationId xmlns:p14="http://schemas.microsoft.com/office/powerpoint/2010/main" val="5728603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B587762-CA37-4D38-B6FB-F15FDC0614F9}" type="datetime1">
              <a:rPr lang="en-US"/>
              <a:pPr/>
              <a:t>5/9/2013</a:t>
            </a:fld>
            <a:endParaRPr lang="en-US"/>
          </a:p>
        </p:txBody>
      </p:sp>
      <p:sp>
        <p:nvSpPr>
          <p:cNvPr id="4" name="Footer Placeholder 4"/>
          <p:cNvSpPr>
            <a:spLocks noGrp="1"/>
          </p:cNvSpPr>
          <p:nvPr>
            <p:ph type="ftr" sz="quarter" idx="11"/>
          </p:nvPr>
        </p:nvSpPr>
        <p:spPr/>
        <p:txBody>
          <a:bodyPr/>
          <a:lstStyle>
            <a:lvl1pPr>
              <a:defRPr/>
            </a:lvl1pPr>
          </a:lstStyle>
          <a:p>
            <a:endParaRPr lang="it-IT"/>
          </a:p>
        </p:txBody>
      </p:sp>
      <p:sp>
        <p:nvSpPr>
          <p:cNvPr id="5" name="Slide Number Placeholder 5"/>
          <p:cNvSpPr>
            <a:spLocks noGrp="1"/>
          </p:cNvSpPr>
          <p:nvPr>
            <p:ph type="sldNum" sz="quarter" idx="12"/>
          </p:nvPr>
        </p:nvSpPr>
        <p:spPr/>
        <p:txBody>
          <a:bodyPr/>
          <a:lstStyle>
            <a:lvl1pPr>
              <a:defRPr/>
            </a:lvl1pPr>
          </a:lstStyle>
          <a:p>
            <a:fld id="{A7A64DA0-E6D8-42E4-9E44-D92F2E9B29B3}" type="slidenum">
              <a:rPr lang="en-US"/>
              <a:pPr/>
              <a:t>‹N›</a:t>
            </a:fld>
            <a:endParaRPr lang="en-US"/>
          </a:p>
        </p:txBody>
      </p:sp>
    </p:spTree>
    <p:extLst>
      <p:ext uri="{BB962C8B-B14F-4D97-AF65-F5344CB8AC3E}">
        <p14:creationId xmlns:p14="http://schemas.microsoft.com/office/powerpoint/2010/main" val="19966822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964FA15-B393-4927-9F1D-E0966F97E463}" type="datetime1">
              <a:rPr lang="en-US"/>
              <a:pPr/>
              <a:t>5/9/2013</a:t>
            </a:fld>
            <a:endParaRPr lang="en-US"/>
          </a:p>
        </p:txBody>
      </p:sp>
      <p:sp>
        <p:nvSpPr>
          <p:cNvPr id="3" name="Footer Placeholder 4"/>
          <p:cNvSpPr>
            <a:spLocks noGrp="1"/>
          </p:cNvSpPr>
          <p:nvPr>
            <p:ph type="ftr" sz="quarter" idx="11"/>
          </p:nvPr>
        </p:nvSpPr>
        <p:spPr/>
        <p:txBody>
          <a:bodyPr/>
          <a:lstStyle>
            <a:lvl1pPr>
              <a:defRPr/>
            </a:lvl1pPr>
          </a:lstStyle>
          <a:p>
            <a:endParaRPr lang="it-IT"/>
          </a:p>
        </p:txBody>
      </p:sp>
      <p:sp>
        <p:nvSpPr>
          <p:cNvPr id="4" name="Slide Number Placeholder 5"/>
          <p:cNvSpPr>
            <a:spLocks noGrp="1"/>
          </p:cNvSpPr>
          <p:nvPr>
            <p:ph type="sldNum" sz="quarter" idx="12"/>
          </p:nvPr>
        </p:nvSpPr>
        <p:spPr/>
        <p:txBody>
          <a:bodyPr/>
          <a:lstStyle>
            <a:lvl1pPr>
              <a:defRPr/>
            </a:lvl1pPr>
          </a:lstStyle>
          <a:p>
            <a:fld id="{6D95A54E-DE11-412F-9E6E-207F064CB16F}" type="slidenum">
              <a:rPr lang="en-US"/>
              <a:pPr/>
              <a:t>‹N›</a:t>
            </a:fld>
            <a:endParaRPr lang="en-US"/>
          </a:p>
        </p:txBody>
      </p:sp>
    </p:spTree>
    <p:extLst>
      <p:ext uri="{BB962C8B-B14F-4D97-AF65-F5344CB8AC3E}">
        <p14:creationId xmlns:p14="http://schemas.microsoft.com/office/powerpoint/2010/main" val="239213782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927F1B-A5A9-4C33-94EA-1098D4099905}"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2FEBA75A-8A15-480C-8FA8-8799EB4A1494}" type="slidenum">
              <a:rPr lang="en-US"/>
              <a:pPr/>
              <a:t>‹N›</a:t>
            </a:fld>
            <a:endParaRPr lang="en-US"/>
          </a:p>
        </p:txBody>
      </p:sp>
    </p:spTree>
    <p:extLst>
      <p:ext uri="{BB962C8B-B14F-4D97-AF65-F5344CB8AC3E}">
        <p14:creationId xmlns:p14="http://schemas.microsoft.com/office/powerpoint/2010/main" val="170337308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52AA0A1-C4CB-47DE-B36E-312408FDD940}" type="datetime1">
              <a:rPr lang="en-US"/>
              <a:pPr/>
              <a:t>5/9/2013</a:t>
            </a:fld>
            <a:endParaRPr lang="en-US"/>
          </a:p>
        </p:txBody>
      </p:sp>
      <p:sp>
        <p:nvSpPr>
          <p:cNvPr id="6" name="Footer Placeholder 4"/>
          <p:cNvSpPr>
            <a:spLocks noGrp="1"/>
          </p:cNvSpPr>
          <p:nvPr>
            <p:ph type="ftr" sz="quarter" idx="11"/>
          </p:nvPr>
        </p:nvSpPr>
        <p:spPr/>
        <p:txBody>
          <a:bodyPr/>
          <a:lstStyle>
            <a:lvl1pPr>
              <a:defRPr/>
            </a:lvl1pPr>
          </a:lstStyle>
          <a:p>
            <a:endParaRPr lang="it-IT"/>
          </a:p>
        </p:txBody>
      </p:sp>
      <p:sp>
        <p:nvSpPr>
          <p:cNvPr id="7" name="Slide Number Placeholder 5"/>
          <p:cNvSpPr>
            <a:spLocks noGrp="1"/>
          </p:cNvSpPr>
          <p:nvPr>
            <p:ph type="sldNum" sz="quarter" idx="12"/>
          </p:nvPr>
        </p:nvSpPr>
        <p:spPr/>
        <p:txBody>
          <a:bodyPr/>
          <a:lstStyle>
            <a:lvl1pPr>
              <a:defRPr/>
            </a:lvl1pPr>
          </a:lstStyle>
          <a:p>
            <a:fld id="{6F898989-4913-4C7D-96EC-BFEEFB68FFBE}" type="slidenum">
              <a:rPr lang="en-US"/>
              <a:pPr/>
              <a:t>‹N›</a:t>
            </a:fld>
            <a:endParaRPr lang="en-US"/>
          </a:p>
        </p:txBody>
      </p:sp>
    </p:spTree>
    <p:extLst>
      <p:ext uri="{BB962C8B-B14F-4D97-AF65-F5344CB8AC3E}">
        <p14:creationId xmlns:p14="http://schemas.microsoft.com/office/powerpoint/2010/main" val="418493090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0546C9-1C76-41F5-8946-9D97224020A3}"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8EC98C3A-C3A0-4C49-B6DA-C476B65139CB}" type="slidenum">
              <a:rPr lang="en-US"/>
              <a:pPr/>
              <a:t>‹N›</a:t>
            </a:fld>
            <a:endParaRPr lang="en-US"/>
          </a:p>
        </p:txBody>
      </p:sp>
    </p:spTree>
    <p:extLst>
      <p:ext uri="{BB962C8B-B14F-4D97-AF65-F5344CB8AC3E}">
        <p14:creationId xmlns:p14="http://schemas.microsoft.com/office/powerpoint/2010/main" val="13851903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661ED1B-56B3-4F6B-A96E-E50448B64D35}" type="datetime1">
              <a:rPr lang="en-US"/>
              <a:pPr/>
              <a:t>5/9/2013</a:t>
            </a:fld>
            <a:endParaRPr lang="en-US"/>
          </a:p>
        </p:txBody>
      </p:sp>
      <p:sp>
        <p:nvSpPr>
          <p:cNvPr id="5" name="Footer Placeholder 4"/>
          <p:cNvSpPr>
            <a:spLocks noGrp="1"/>
          </p:cNvSpPr>
          <p:nvPr>
            <p:ph type="ftr" sz="quarter" idx="11"/>
          </p:nvPr>
        </p:nvSpPr>
        <p:spPr/>
        <p:txBody>
          <a:bodyPr/>
          <a:lstStyle>
            <a:lvl1pPr>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FA3B943F-57BD-45A9-AD7B-8CBECEE55DB5}" type="slidenum">
              <a:rPr lang="en-US"/>
              <a:pPr/>
              <a:t>‹N›</a:t>
            </a:fld>
            <a:endParaRPr lang="en-US"/>
          </a:p>
        </p:txBody>
      </p:sp>
    </p:spTree>
    <p:extLst>
      <p:ext uri="{BB962C8B-B14F-4D97-AF65-F5344CB8AC3E}">
        <p14:creationId xmlns:p14="http://schemas.microsoft.com/office/powerpoint/2010/main" val="23817314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83DFF17A-EB09-4D15-9EFE-66670917A2AA}" type="slidenum">
              <a:rPr lang="en-US"/>
              <a:pPr/>
              <a:t>‹N›</a:t>
            </a:fld>
            <a:endParaRPr lang="en-US"/>
          </a:p>
        </p:txBody>
      </p:sp>
    </p:spTree>
    <p:extLst>
      <p:ext uri="{BB962C8B-B14F-4D97-AF65-F5344CB8AC3E}">
        <p14:creationId xmlns:p14="http://schemas.microsoft.com/office/powerpoint/2010/main" val="169073300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A6EC5CF2-226D-4EC7-B2C6-53CD9A917166}" type="slidenum">
              <a:rPr lang="en-US"/>
              <a:pPr/>
              <a:t>‹N›</a:t>
            </a:fld>
            <a:endParaRPr lang="en-US"/>
          </a:p>
        </p:txBody>
      </p:sp>
    </p:spTree>
    <p:extLst>
      <p:ext uri="{BB962C8B-B14F-4D97-AF65-F5344CB8AC3E}">
        <p14:creationId xmlns:p14="http://schemas.microsoft.com/office/powerpoint/2010/main" val="40710332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7B22F3AC-5F5A-4FEA-90D1-07E372075356}" type="slidenum">
              <a:rPr lang="en-US"/>
              <a:pPr/>
              <a:t>‹N›</a:t>
            </a:fld>
            <a:endParaRPr lang="en-US"/>
          </a:p>
        </p:txBody>
      </p:sp>
    </p:spTree>
    <p:extLst>
      <p:ext uri="{BB962C8B-B14F-4D97-AF65-F5344CB8AC3E}">
        <p14:creationId xmlns:p14="http://schemas.microsoft.com/office/powerpoint/2010/main" val="1995080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163CE90E-17E7-447D-BC00-A33389FDC553}" type="slidenum">
              <a:rPr lang="en-US"/>
              <a:pPr/>
              <a:t>‹N›</a:t>
            </a:fld>
            <a:endParaRPr lang="en-US"/>
          </a:p>
        </p:txBody>
      </p:sp>
    </p:spTree>
    <p:extLst>
      <p:ext uri="{BB962C8B-B14F-4D97-AF65-F5344CB8AC3E}">
        <p14:creationId xmlns:p14="http://schemas.microsoft.com/office/powerpoint/2010/main" val="9051260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BDD121F-BC63-4F8D-BE90-BDBDA7FEE617}" type="slidenum">
              <a:rPr lang="en-US"/>
              <a:pPr/>
              <a:t>‹N›</a:t>
            </a:fld>
            <a:endParaRPr lang="en-US"/>
          </a:p>
        </p:txBody>
      </p:sp>
    </p:spTree>
    <p:extLst>
      <p:ext uri="{BB962C8B-B14F-4D97-AF65-F5344CB8AC3E}">
        <p14:creationId xmlns:p14="http://schemas.microsoft.com/office/powerpoint/2010/main" val="161373479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EEFA9490-98AD-4A34-882A-5204ECBBF6AA}" type="slidenum">
              <a:rPr lang="en-US"/>
              <a:pPr/>
              <a:t>‹N›</a:t>
            </a:fld>
            <a:endParaRPr lang="en-US"/>
          </a:p>
        </p:txBody>
      </p:sp>
    </p:spTree>
    <p:extLst>
      <p:ext uri="{BB962C8B-B14F-4D97-AF65-F5344CB8AC3E}">
        <p14:creationId xmlns:p14="http://schemas.microsoft.com/office/powerpoint/2010/main" val="191312373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595F3C49-22BD-4B78-83E5-F36D007EA215}" type="slidenum">
              <a:rPr lang="en-US"/>
              <a:pPr/>
              <a:t>‹N›</a:t>
            </a:fld>
            <a:endParaRPr lang="en-US"/>
          </a:p>
        </p:txBody>
      </p:sp>
    </p:spTree>
    <p:extLst>
      <p:ext uri="{BB962C8B-B14F-4D97-AF65-F5344CB8AC3E}">
        <p14:creationId xmlns:p14="http://schemas.microsoft.com/office/powerpoint/2010/main" val="413556898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9A13AA27-9CF1-4FAF-9EDE-B906BC6DB110}" type="slidenum">
              <a:rPr lang="en-US"/>
              <a:pPr/>
              <a:t>‹N›</a:t>
            </a:fld>
            <a:endParaRPr lang="en-US"/>
          </a:p>
        </p:txBody>
      </p:sp>
    </p:spTree>
    <p:extLst>
      <p:ext uri="{BB962C8B-B14F-4D97-AF65-F5344CB8AC3E}">
        <p14:creationId xmlns:p14="http://schemas.microsoft.com/office/powerpoint/2010/main" val="25844297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251B79EC-3D45-473D-8016-183F1DD20CBD}" type="slidenum">
              <a:rPr lang="en-US"/>
              <a:pPr/>
              <a:t>‹N›</a:t>
            </a:fld>
            <a:endParaRPr lang="en-US"/>
          </a:p>
        </p:txBody>
      </p:sp>
    </p:spTree>
    <p:extLst>
      <p:ext uri="{BB962C8B-B14F-4D97-AF65-F5344CB8AC3E}">
        <p14:creationId xmlns:p14="http://schemas.microsoft.com/office/powerpoint/2010/main" val="14985967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C1F0404-34F4-4BE6-8CB3-6A799007F61A}" type="slidenum">
              <a:rPr lang="en-US"/>
              <a:pPr/>
              <a:t>‹N›</a:t>
            </a:fld>
            <a:endParaRPr lang="en-US"/>
          </a:p>
        </p:txBody>
      </p:sp>
    </p:spTree>
    <p:extLst>
      <p:ext uri="{BB962C8B-B14F-4D97-AF65-F5344CB8AC3E}">
        <p14:creationId xmlns:p14="http://schemas.microsoft.com/office/powerpoint/2010/main" val="12814182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DD9159C6-2381-4988-9729-E1CBCA90B3B8}" type="slidenum">
              <a:rPr lang="en-US"/>
              <a:pPr/>
              <a:t>‹N›</a:t>
            </a:fld>
            <a:endParaRPr lang="en-US"/>
          </a:p>
        </p:txBody>
      </p:sp>
    </p:spTree>
    <p:extLst>
      <p:ext uri="{BB962C8B-B14F-4D97-AF65-F5344CB8AC3E}">
        <p14:creationId xmlns:p14="http://schemas.microsoft.com/office/powerpoint/2010/main" val="235452404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9159FC1-EF91-4E87-B08D-95098EED9BAB}" type="slidenum">
              <a:rPr lang="en-US"/>
              <a:pPr/>
              <a:t>‹N›</a:t>
            </a:fld>
            <a:endParaRPr lang="en-US"/>
          </a:p>
        </p:txBody>
      </p:sp>
    </p:spTree>
    <p:extLst>
      <p:ext uri="{BB962C8B-B14F-4D97-AF65-F5344CB8AC3E}">
        <p14:creationId xmlns:p14="http://schemas.microsoft.com/office/powerpoint/2010/main" val="339980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D729DA58-B01D-474A-8166-96D85E232236}" type="slidenum">
              <a:rPr lang="es-ES"/>
              <a:pPr/>
              <a:t>‹N›</a:t>
            </a:fld>
            <a:endParaRPr lang="es-ES"/>
          </a:p>
        </p:txBody>
      </p:sp>
    </p:spTree>
    <p:extLst>
      <p:ext uri="{BB962C8B-B14F-4D97-AF65-F5344CB8AC3E}">
        <p14:creationId xmlns:p14="http://schemas.microsoft.com/office/powerpoint/2010/main" val="1809151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7B4DE464-3CCD-41D2-8B51-9B37F6A91BB4}" type="slidenum">
              <a:rPr lang="en-US"/>
              <a:pPr/>
              <a:t>‹N›</a:t>
            </a:fld>
            <a:endParaRPr lang="en-US"/>
          </a:p>
        </p:txBody>
      </p:sp>
    </p:spTree>
    <p:extLst>
      <p:ext uri="{BB962C8B-B14F-4D97-AF65-F5344CB8AC3E}">
        <p14:creationId xmlns:p14="http://schemas.microsoft.com/office/powerpoint/2010/main" val="4084375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ACBB57F-8B3B-42D0-B71C-253118784EE9}" type="slidenum">
              <a:rPr lang="en-US"/>
              <a:pPr/>
              <a:t>‹N›</a:t>
            </a:fld>
            <a:endParaRPr lang="en-US"/>
          </a:p>
        </p:txBody>
      </p:sp>
    </p:spTree>
    <p:extLst>
      <p:ext uri="{BB962C8B-B14F-4D97-AF65-F5344CB8AC3E}">
        <p14:creationId xmlns:p14="http://schemas.microsoft.com/office/powerpoint/2010/main" val="586428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CA5B3A5A-17AC-498F-BE44-FD747E64E22F}" type="slidenum">
              <a:rPr lang="en-US"/>
              <a:pPr/>
              <a:t>‹N›</a:t>
            </a:fld>
            <a:endParaRPr lang="en-US"/>
          </a:p>
        </p:txBody>
      </p:sp>
    </p:spTree>
    <p:extLst>
      <p:ext uri="{BB962C8B-B14F-4D97-AF65-F5344CB8AC3E}">
        <p14:creationId xmlns:p14="http://schemas.microsoft.com/office/powerpoint/2010/main" val="1022951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E15F233F-6CC1-4BDE-9291-711675665F03}" type="slidenum">
              <a:rPr lang="en-US"/>
              <a:pPr/>
              <a:t>‹N›</a:t>
            </a:fld>
            <a:endParaRPr lang="en-US"/>
          </a:p>
        </p:txBody>
      </p:sp>
    </p:spTree>
    <p:extLst>
      <p:ext uri="{BB962C8B-B14F-4D97-AF65-F5344CB8AC3E}">
        <p14:creationId xmlns:p14="http://schemas.microsoft.com/office/powerpoint/2010/main" val="3193936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57DE702C-E913-4688-8304-405A3E92AE21}" type="slidenum">
              <a:rPr lang="en-US"/>
              <a:pPr/>
              <a:t>‹N›</a:t>
            </a:fld>
            <a:endParaRPr lang="en-US"/>
          </a:p>
        </p:txBody>
      </p:sp>
    </p:spTree>
    <p:extLst>
      <p:ext uri="{BB962C8B-B14F-4D97-AF65-F5344CB8AC3E}">
        <p14:creationId xmlns:p14="http://schemas.microsoft.com/office/powerpoint/2010/main" val="3336833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5FE5C47C-CD4E-4222-A39F-E616381AB1D7}" type="slidenum">
              <a:rPr lang="en-US"/>
              <a:pPr/>
              <a:t>‹N›</a:t>
            </a:fld>
            <a:endParaRPr lang="en-US"/>
          </a:p>
        </p:txBody>
      </p:sp>
    </p:spTree>
    <p:extLst>
      <p:ext uri="{BB962C8B-B14F-4D97-AF65-F5344CB8AC3E}">
        <p14:creationId xmlns:p14="http://schemas.microsoft.com/office/powerpoint/2010/main" val="1413069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62389B4C-9B94-4D0A-9719-E5495D0500B5}" type="slidenum">
              <a:rPr lang="en-US"/>
              <a:pPr/>
              <a:t>‹N›</a:t>
            </a:fld>
            <a:endParaRPr lang="en-US"/>
          </a:p>
        </p:txBody>
      </p:sp>
    </p:spTree>
    <p:extLst>
      <p:ext uri="{BB962C8B-B14F-4D97-AF65-F5344CB8AC3E}">
        <p14:creationId xmlns:p14="http://schemas.microsoft.com/office/powerpoint/2010/main" val="241609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FC573AD3-AC1B-4AD9-8FA7-6333FCBD5F2C}" type="slidenum">
              <a:rPr lang="en-US"/>
              <a:pPr/>
              <a:t>‹N›</a:t>
            </a:fld>
            <a:endParaRPr lang="en-US"/>
          </a:p>
        </p:txBody>
      </p:sp>
    </p:spTree>
    <p:extLst>
      <p:ext uri="{BB962C8B-B14F-4D97-AF65-F5344CB8AC3E}">
        <p14:creationId xmlns:p14="http://schemas.microsoft.com/office/powerpoint/2010/main" val="222654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A26BD719-14F4-470F-8A6F-587238EBEA6B}" type="slidenum">
              <a:rPr lang="en-US"/>
              <a:pPr/>
              <a:t>‹N›</a:t>
            </a:fld>
            <a:endParaRPr lang="en-US"/>
          </a:p>
        </p:txBody>
      </p:sp>
    </p:spTree>
    <p:extLst>
      <p:ext uri="{BB962C8B-B14F-4D97-AF65-F5344CB8AC3E}">
        <p14:creationId xmlns:p14="http://schemas.microsoft.com/office/powerpoint/2010/main" val="1651819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79504F7C-D5C3-4D77-9C36-F7011B119C62}" type="slidenum">
              <a:rPr lang="en-US"/>
              <a:pPr/>
              <a:t>‹N›</a:t>
            </a:fld>
            <a:endParaRPr lang="en-US"/>
          </a:p>
        </p:txBody>
      </p:sp>
    </p:spTree>
    <p:extLst>
      <p:ext uri="{BB962C8B-B14F-4D97-AF65-F5344CB8AC3E}">
        <p14:creationId xmlns:p14="http://schemas.microsoft.com/office/powerpoint/2010/main" val="295946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6"/>
            <a:ext cx="4041775" cy="639762"/>
          </a:xfrm>
        </p:spPr>
        <p:txBody>
          <a:bodyPr anchor="b"/>
          <a:lstStyle>
            <a:lvl1pPr marL="0" indent="0">
              <a:buNone/>
              <a:defRPr sz="2400" b="1"/>
            </a:lvl1pPr>
            <a:lvl2pPr marL="456748" indent="0">
              <a:buNone/>
              <a:defRPr sz="2000" b="1"/>
            </a:lvl2pPr>
            <a:lvl3pPr marL="913496" indent="0">
              <a:buNone/>
              <a:defRPr sz="1800" b="1"/>
            </a:lvl3pPr>
            <a:lvl4pPr marL="1370244" indent="0">
              <a:buNone/>
              <a:defRPr sz="1600" b="1"/>
            </a:lvl4pPr>
            <a:lvl5pPr marL="1826992" indent="0">
              <a:buNone/>
              <a:defRPr sz="1600" b="1"/>
            </a:lvl5pPr>
            <a:lvl6pPr marL="2283739" indent="0">
              <a:buNone/>
              <a:defRPr sz="1600" b="1"/>
            </a:lvl6pPr>
            <a:lvl7pPr marL="2740488" indent="0">
              <a:buNone/>
              <a:defRPr sz="1600" b="1"/>
            </a:lvl7pPr>
            <a:lvl8pPr marL="3197235" indent="0">
              <a:buNone/>
              <a:defRPr sz="1600" b="1"/>
            </a:lvl8pPr>
            <a:lvl9pPr marL="36539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b="1"/>
            </a:lvl1pPr>
          </a:lstStyle>
          <a:p>
            <a:endParaRPr lang="es-ES"/>
          </a:p>
        </p:txBody>
      </p:sp>
      <p:sp>
        <p:nvSpPr>
          <p:cNvPr id="8" name="Rectangle 5"/>
          <p:cNvSpPr>
            <a:spLocks noGrp="1" noChangeArrowheads="1"/>
          </p:cNvSpPr>
          <p:nvPr>
            <p:ph type="ftr" sz="quarter" idx="11"/>
          </p:nvPr>
        </p:nvSpPr>
        <p:spPr/>
        <p:txBody>
          <a:bodyPr/>
          <a:lstStyle>
            <a:lvl1pPr eaLnBrk="0" hangingPunct="0">
              <a:defRPr b="1"/>
            </a:lvl1pPr>
          </a:lstStyle>
          <a:p>
            <a:endParaRPr lang="es-ES"/>
          </a:p>
        </p:txBody>
      </p:sp>
      <p:sp>
        <p:nvSpPr>
          <p:cNvPr id="9" name="Rectangle 6"/>
          <p:cNvSpPr>
            <a:spLocks noGrp="1" noChangeArrowheads="1"/>
          </p:cNvSpPr>
          <p:nvPr>
            <p:ph type="sldNum" sz="quarter" idx="12"/>
          </p:nvPr>
        </p:nvSpPr>
        <p:spPr/>
        <p:txBody>
          <a:bodyPr/>
          <a:lstStyle>
            <a:lvl1pPr eaLnBrk="0" hangingPunct="0">
              <a:defRPr b="1"/>
            </a:lvl1pPr>
          </a:lstStyle>
          <a:p>
            <a:fld id="{7047334D-C058-47E1-8427-E23AA0EBF5FB}" type="slidenum">
              <a:rPr lang="es-ES"/>
              <a:pPr/>
              <a:t>‹N›</a:t>
            </a:fld>
            <a:endParaRPr lang="es-ES"/>
          </a:p>
        </p:txBody>
      </p:sp>
    </p:spTree>
    <p:extLst>
      <p:ext uri="{BB962C8B-B14F-4D97-AF65-F5344CB8AC3E}">
        <p14:creationId xmlns:p14="http://schemas.microsoft.com/office/powerpoint/2010/main" val="355169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11523F72-14AE-415C-B20C-6AAFDACF364E}" type="slidenum">
              <a:rPr lang="en-US"/>
              <a:pPr/>
              <a:t>‹N›</a:t>
            </a:fld>
            <a:endParaRPr lang="en-US"/>
          </a:p>
        </p:txBody>
      </p:sp>
    </p:spTree>
    <p:extLst>
      <p:ext uri="{BB962C8B-B14F-4D97-AF65-F5344CB8AC3E}">
        <p14:creationId xmlns:p14="http://schemas.microsoft.com/office/powerpoint/2010/main" val="3382939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7BD32FC9-DCFF-451C-B257-DCE39D23F98F}" type="slidenum">
              <a:rPr lang="en-US"/>
              <a:pPr/>
              <a:t>‹N›</a:t>
            </a:fld>
            <a:endParaRPr lang="en-US"/>
          </a:p>
        </p:txBody>
      </p:sp>
    </p:spTree>
    <p:extLst>
      <p:ext uri="{BB962C8B-B14F-4D97-AF65-F5344CB8AC3E}">
        <p14:creationId xmlns:p14="http://schemas.microsoft.com/office/powerpoint/2010/main" val="1035056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75B13BE8-4CF9-4917-94CE-748A4EA9A930}" type="slidenum">
              <a:rPr lang="en-US"/>
              <a:pPr/>
              <a:t>‹N›</a:t>
            </a:fld>
            <a:endParaRPr lang="en-US"/>
          </a:p>
        </p:txBody>
      </p:sp>
    </p:spTree>
    <p:extLst>
      <p:ext uri="{BB962C8B-B14F-4D97-AF65-F5344CB8AC3E}">
        <p14:creationId xmlns:p14="http://schemas.microsoft.com/office/powerpoint/2010/main" val="1132567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4CE35088-C8A9-4416-8B78-CB687CACB9C4}" type="slidenum">
              <a:rPr lang="en-US"/>
              <a:pPr/>
              <a:t>‹N›</a:t>
            </a:fld>
            <a:endParaRPr lang="en-US"/>
          </a:p>
        </p:txBody>
      </p:sp>
    </p:spTree>
    <p:extLst>
      <p:ext uri="{BB962C8B-B14F-4D97-AF65-F5344CB8AC3E}">
        <p14:creationId xmlns:p14="http://schemas.microsoft.com/office/powerpoint/2010/main" val="4210339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5EF1378D-C2DE-446F-AFBF-AA0529940CD6}" type="slidenum">
              <a:rPr lang="en-US"/>
              <a:pPr/>
              <a:t>‹N›</a:t>
            </a:fld>
            <a:endParaRPr lang="en-US"/>
          </a:p>
        </p:txBody>
      </p:sp>
    </p:spTree>
    <p:extLst>
      <p:ext uri="{BB962C8B-B14F-4D97-AF65-F5344CB8AC3E}">
        <p14:creationId xmlns:p14="http://schemas.microsoft.com/office/powerpoint/2010/main" val="21188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BDE6298E-16C9-470F-AC90-9969CBF0FE37}" type="slidenum">
              <a:rPr lang="en-US"/>
              <a:pPr/>
              <a:t>‹N›</a:t>
            </a:fld>
            <a:endParaRPr lang="en-US"/>
          </a:p>
        </p:txBody>
      </p:sp>
    </p:spTree>
    <p:extLst>
      <p:ext uri="{BB962C8B-B14F-4D97-AF65-F5344CB8AC3E}">
        <p14:creationId xmlns:p14="http://schemas.microsoft.com/office/powerpoint/2010/main" val="2411235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6CE5502D-C363-4787-8B6F-89E55428BCA0}" type="datetime1">
              <a:rPr lang="en-US"/>
              <a:pPr/>
              <a:t>5/9/2013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it-IT"/>
          </a:p>
        </p:txBody>
      </p:sp>
      <p:sp>
        <p:nvSpPr>
          <p:cNvPr id="6" name="Rectangle 6"/>
          <p:cNvSpPr>
            <a:spLocks noGrp="1" noChangeArrowheads="1"/>
          </p:cNvSpPr>
          <p:nvPr>
            <p:ph type="sldNum" sz="quarter" idx="12"/>
          </p:nvPr>
        </p:nvSpPr>
        <p:spPr/>
        <p:txBody>
          <a:bodyPr/>
          <a:lstStyle>
            <a:lvl1pPr eaLnBrk="1" hangingPunct="1">
              <a:defRPr/>
            </a:lvl1pPr>
          </a:lstStyle>
          <a:p>
            <a:fld id="{586AA327-A5B0-40CD-B3EE-AA479BDAD8DE}" type="slidenum">
              <a:rPr lang="en-US"/>
              <a:pPr/>
              <a:t>‹N›</a:t>
            </a:fld>
            <a:endParaRPr lang="en-US"/>
          </a:p>
        </p:txBody>
      </p:sp>
    </p:spTree>
    <p:extLst>
      <p:ext uri="{BB962C8B-B14F-4D97-AF65-F5344CB8AC3E}">
        <p14:creationId xmlns:p14="http://schemas.microsoft.com/office/powerpoint/2010/main" val="973349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5CE027A2-8B75-4120-A2C4-731D24B461FE}" type="datetime1">
              <a:rPr lang="en-US"/>
              <a:pPr/>
              <a:t>5/9/2013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it-IT"/>
          </a:p>
        </p:txBody>
      </p:sp>
      <p:sp>
        <p:nvSpPr>
          <p:cNvPr id="6" name="Rectangle 6"/>
          <p:cNvSpPr>
            <a:spLocks noGrp="1" noChangeArrowheads="1"/>
          </p:cNvSpPr>
          <p:nvPr>
            <p:ph type="sldNum" sz="quarter" idx="12"/>
          </p:nvPr>
        </p:nvSpPr>
        <p:spPr/>
        <p:txBody>
          <a:bodyPr/>
          <a:lstStyle>
            <a:lvl1pPr eaLnBrk="1" hangingPunct="1">
              <a:defRPr/>
            </a:lvl1pPr>
          </a:lstStyle>
          <a:p>
            <a:fld id="{DB70B1D5-5524-4DD5-B84C-CB815D19AD1B}" type="slidenum">
              <a:rPr lang="en-US"/>
              <a:pPr/>
              <a:t>‹N›</a:t>
            </a:fld>
            <a:endParaRPr lang="en-US"/>
          </a:p>
        </p:txBody>
      </p:sp>
    </p:spTree>
    <p:extLst>
      <p:ext uri="{BB962C8B-B14F-4D97-AF65-F5344CB8AC3E}">
        <p14:creationId xmlns:p14="http://schemas.microsoft.com/office/powerpoint/2010/main" val="2249263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fld id="{3ADC5474-4370-44AE-8939-A66153B5238B}" type="datetime1">
              <a:rPr lang="en-US"/>
              <a:pPr/>
              <a:t>5/9/2013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it-IT"/>
          </a:p>
        </p:txBody>
      </p:sp>
      <p:sp>
        <p:nvSpPr>
          <p:cNvPr id="6" name="Rectangle 6"/>
          <p:cNvSpPr>
            <a:spLocks noGrp="1" noChangeArrowheads="1"/>
          </p:cNvSpPr>
          <p:nvPr>
            <p:ph type="sldNum" sz="quarter" idx="12"/>
          </p:nvPr>
        </p:nvSpPr>
        <p:spPr/>
        <p:txBody>
          <a:bodyPr/>
          <a:lstStyle>
            <a:lvl1pPr eaLnBrk="1" hangingPunct="1">
              <a:defRPr/>
            </a:lvl1pPr>
          </a:lstStyle>
          <a:p>
            <a:fld id="{78CF0B0A-C01B-4E29-A454-DE203E48CE74}" type="slidenum">
              <a:rPr lang="en-US"/>
              <a:pPr/>
              <a:t>‹N›</a:t>
            </a:fld>
            <a:endParaRPr lang="en-US"/>
          </a:p>
        </p:txBody>
      </p:sp>
    </p:spTree>
    <p:extLst>
      <p:ext uri="{BB962C8B-B14F-4D97-AF65-F5344CB8AC3E}">
        <p14:creationId xmlns:p14="http://schemas.microsoft.com/office/powerpoint/2010/main" val="1360026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1" hangingPunct="1">
              <a:defRPr/>
            </a:lvl1pPr>
          </a:lstStyle>
          <a:p>
            <a:fld id="{8DBC6CAF-5CFF-47E2-A605-E28C36A3D7FF}" type="datetime1">
              <a:rPr lang="en-US"/>
              <a:pPr/>
              <a:t>5/9/2013</a:t>
            </a:fld>
            <a:endParaRPr lang="en-US"/>
          </a:p>
        </p:txBody>
      </p:sp>
      <p:sp>
        <p:nvSpPr>
          <p:cNvPr id="6" name="Rectangle 7"/>
          <p:cNvSpPr>
            <a:spLocks noGrp="1" noChangeArrowheads="1"/>
          </p:cNvSpPr>
          <p:nvPr>
            <p:ph type="ftr" sz="quarter" idx="11"/>
          </p:nvPr>
        </p:nvSpPr>
        <p:spPr/>
        <p:txBody>
          <a:bodyPr/>
          <a:lstStyle>
            <a:lvl1pPr eaLnBrk="1" hangingPunct="1">
              <a:defRPr/>
            </a:lvl1pPr>
          </a:lstStyle>
          <a:p>
            <a:endParaRPr lang="it-IT"/>
          </a:p>
        </p:txBody>
      </p:sp>
      <p:sp>
        <p:nvSpPr>
          <p:cNvPr id="7" name="Rectangle 8"/>
          <p:cNvSpPr>
            <a:spLocks noGrp="1" noChangeArrowheads="1"/>
          </p:cNvSpPr>
          <p:nvPr>
            <p:ph type="sldNum" sz="quarter" idx="12"/>
          </p:nvPr>
        </p:nvSpPr>
        <p:spPr/>
        <p:txBody>
          <a:bodyPr/>
          <a:lstStyle>
            <a:lvl1pPr eaLnBrk="1" hangingPunct="1">
              <a:defRPr/>
            </a:lvl1pPr>
          </a:lstStyle>
          <a:p>
            <a:fld id="{3175F0C7-ADDE-4CB4-9361-675336611D98}" type="slidenum">
              <a:rPr lang="en-US"/>
              <a:pPr/>
              <a:t>‹N›</a:t>
            </a:fld>
            <a:endParaRPr lang="en-US"/>
          </a:p>
        </p:txBody>
      </p:sp>
    </p:spTree>
    <p:extLst>
      <p:ext uri="{BB962C8B-B14F-4D97-AF65-F5344CB8AC3E}">
        <p14:creationId xmlns:p14="http://schemas.microsoft.com/office/powerpoint/2010/main" val="292151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b="1"/>
            </a:lvl1pPr>
          </a:lstStyle>
          <a:p>
            <a:endParaRPr lang="es-ES"/>
          </a:p>
        </p:txBody>
      </p:sp>
      <p:sp>
        <p:nvSpPr>
          <p:cNvPr id="4" name="Rectangle 5"/>
          <p:cNvSpPr>
            <a:spLocks noGrp="1" noChangeArrowheads="1"/>
          </p:cNvSpPr>
          <p:nvPr>
            <p:ph type="ftr" sz="quarter" idx="11"/>
          </p:nvPr>
        </p:nvSpPr>
        <p:spPr/>
        <p:txBody>
          <a:bodyPr/>
          <a:lstStyle>
            <a:lvl1pPr eaLnBrk="0" hangingPunct="0">
              <a:defRPr b="1"/>
            </a:lvl1pPr>
          </a:lstStyle>
          <a:p>
            <a:endParaRPr lang="es-ES"/>
          </a:p>
        </p:txBody>
      </p:sp>
      <p:sp>
        <p:nvSpPr>
          <p:cNvPr id="5" name="Rectangle 6"/>
          <p:cNvSpPr>
            <a:spLocks noGrp="1" noChangeArrowheads="1"/>
          </p:cNvSpPr>
          <p:nvPr>
            <p:ph type="sldNum" sz="quarter" idx="12"/>
          </p:nvPr>
        </p:nvSpPr>
        <p:spPr/>
        <p:txBody>
          <a:bodyPr/>
          <a:lstStyle>
            <a:lvl1pPr eaLnBrk="0" hangingPunct="0">
              <a:defRPr b="1"/>
            </a:lvl1pPr>
          </a:lstStyle>
          <a:p>
            <a:fld id="{89BA2999-45C3-4010-AE53-8493D97E5A29}" type="slidenum">
              <a:rPr lang="es-ES"/>
              <a:pPr/>
              <a:t>‹N›</a:t>
            </a:fld>
            <a:endParaRPr lang="es-ES"/>
          </a:p>
        </p:txBody>
      </p:sp>
    </p:spTree>
    <p:extLst>
      <p:ext uri="{BB962C8B-B14F-4D97-AF65-F5344CB8AC3E}">
        <p14:creationId xmlns:p14="http://schemas.microsoft.com/office/powerpoint/2010/main" val="3585678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fld id="{2560DEDC-3572-4A88-B6A7-45EF1B1D4A76}" type="datetime1">
              <a:rPr lang="en-US"/>
              <a:pPr/>
              <a:t>5/9/2013</a:t>
            </a:fld>
            <a:endParaRPr lang="en-US"/>
          </a:p>
        </p:txBody>
      </p:sp>
      <p:sp>
        <p:nvSpPr>
          <p:cNvPr id="8" name="Rectangle 5"/>
          <p:cNvSpPr>
            <a:spLocks noGrp="1" noChangeArrowheads="1"/>
          </p:cNvSpPr>
          <p:nvPr>
            <p:ph type="ftr" sz="quarter" idx="11"/>
          </p:nvPr>
        </p:nvSpPr>
        <p:spPr/>
        <p:txBody>
          <a:bodyPr/>
          <a:lstStyle>
            <a:lvl1pPr eaLnBrk="1" hangingPunct="1">
              <a:defRPr/>
            </a:lvl1pPr>
          </a:lstStyle>
          <a:p>
            <a:endParaRPr lang="it-IT"/>
          </a:p>
        </p:txBody>
      </p:sp>
      <p:sp>
        <p:nvSpPr>
          <p:cNvPr id="9" name="Rectangle 6"/>
          <p:cNvSpPr>
            <a:spLocks noGrp="1" noChangeArrowheads="1"/>
          </p:cNvSpPr>
          <p:nvPr>
            <p:ph type="sldNum" sz="quarter" idx="12"/>
          </p:nvPr>
        </p:nvSpPr>
        <p:spPr/>
        <p:txBody>
          <a:bodyPr/>
          <a:lstStyle>
            <a:lvl1pPr eaLnBrk="1" hangingPunct="1">
              <a:defRPr/>
            </a:lvl1pPr>
          </a:lstStyle>
          <a:p>
            <a:fld id="{993D626D-C767-4148-88D2-B63640A55F4A}" type="slidenum">
              <a:rPr lang="en-US"/>
              <a:pPr/>
              <a:t>‹N›</a:t>
            </a:fld>
            <a:endParaRPr lang="en-US"/>
          </a:p>
        </p:txBody>
      </p:sp>
    </p:spTree>
    <p:extLst>
      <p:ext uri="{BB962C8B-B14F-4D97-AF65-F5344CB8AC3E}">
        <p14:creationId xmlns:p14="http://schemas.microsoft.com/office/powerpoint/2010/main" val="4139482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fld id="{7D4C8450-8DE4-45EF-8003-3B98DF8AC043}" type="datetime1">
              <a:rPr lang="en-US"/>
              <a:pPr/>
              <a:t>5/9/2013</a:t>
            </a:fld>
            <a:endParaRPr lang="en-US"/>
          </a:p>
        </p:txBody>
      </p:sp>
      <p:sp>
        <p:nvSpPr>
          <p:cNvPr id="4" name="Rectangle 5"/>
          <p:cNvSpPr>
            <a:spLocks noGrp="1" noChangeArrowheads="1"/>
          </p:cNvSpPr>
          <p:nvPr>
            <p:ph type="ftr" sz="quarter" idx="11"/>
          </p:nvPr>
        </p:nvSpPr>
        <p:spPr/>
        <p:txBody>
          <a:bodyPr/>
          <a:lstStyle>
            <a:lvl1pPr eaLnBrk="1" hangingPunct="1">
              <a:defRPr/>
            </a:lvl1pPr>
          </a:lstStyle>
          <a:p>
            <a:endParaRPr lang="it-IT"/>
          </a:p>
        </p:txBody>
      </p:sp>
      <p:sp>
        <p:nvSpPr>
          <p:cNvPr id="5" name="Rectangle 6"/>
          <p:cNvSpPr>
            <a:spLocks noGrp="1" noChangeArrowheads="1"/>
          </p:cNvSpPr>
          <p:nvPr>
            <p:ph type="sldNum" sz="quarter" idx="12"/>
          </p:nvPr>
        </p:nvSpPr>
        <p:spPr/>
        <p:txBody>
          <a:bodyPr/>
          <a:lstStyle>
            <a:lvl1pPr eaLnBrk="1" hangingPunct="1">
              <a:defRPr/>
            </a:lvl1pPr>
          </a:lstStyle>
          <a:p>
            <a:fld id="{85AB09CD-B4D7-4FCC-B085-651050B5BBFE}" type="slidenum">
              <a:rPr lang="en-US"/>
              <a:pPr/>
              <a:t>‹N›</a:t>
            </a:fld>
            <a:endParaRPr lang="en-US"/>
          </a:p>
        </p:txBody>
      </p:sp>
    </p:spTree>
    <p:extLst>
      <p:ext uri="{BB962C8B-B14F-4D97-AF65-F5344CB8AC3E}">
        <p14:creationId xmlns:p14="http://schemas.microsoft.com/office/powerpoint/2010/main" val="761050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fld id="{73CC50EE-AD72-4FC1-950D-6000761FAB59}" type="datetime1">
              <a:rPr lang="en-US"/>
              <a:pPr/>
              <a:t>5/9/2013</a:t>
            </a:fld>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it-IT"/>
          </a:p>
        </p:txBody>
      </p:sp>
      <p:sp>
        <p:nvSpPr>
          <p:cNvPr id="4" name="Rectangle 6"/>
          <p:cNvSpPr>
            <a:spLocks noGrp="1" noChangeArrowheads="1"/>
          </p:cNvSpPr>
          <p:nvPr>
            <p:ph type="sldNum" sz="quarter" idx="12"/>
          </p:nvPr>
        </p:nvSpPr>
        <p:spPr/>
        <p:txBody>
          <a:bodyPr/>
          <a:lstStyle>
            <a:lvl1pPr eaLnBrk="1" hangingPunct="1">
              <a:defRPr/>
            </a:lvl1pPr>
          </a:lstStyle>
          <a:p>
            <a:fld id="{759FD8C3-52E1-499D-B82B-3D63EA604F2B}" type="slidenum">
              <a:rPr lang="en-US"/>
              <a:pPr/>
              <a:t>‹N›</a:t>
            </a:fld>
            <a:endParaRPr lang="en-US"/>
          </a:p>
        </p:txBody>
      </p:sp>
    </p:spTree>
    <p:extLst>
      <p:ext uri="{BB962C8B-B14F-4D97-AF65-F5344CB8AC3E}">
        <p14:creationId xmlns:p14="http://schemas.microsoft.com/office/powerpoint/2010/main" val="3357344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1" hangingPunct="1">
              <a:defRPr/>
            </a:lvl1pPr>
          </a:lstStyle>
          <a:p>
            <a:fld id="{5B1BE569-F2A5-4179-A592-B3A653A6D12A}" type="datetime1">
              <a:rPr lang="en-US"/>
              <a:pPr/>
              <a:t>5/9/2013</a:t>
            </a:fld>
            <a:endParaRPr lang="en-US"/>
          </a:p>
        </p:txBody>
      </p:sp>
      <p:sp>
        <p:nvSpPr>
          <p:cNvPr id="6" name="Rectangle 7"/>
          <p:cNvSpPr>
            <a:spLocks noGrp="1" noChangeArrowheads="1"/>
          </p:cNvSpPr>
          <p:nvPr>
            <p:ph type="ftr" sz="quarter" idx="11"/>
          </p:nvPr>
        </p:nvSpPr>
        <p:spPr/>
        <p:txBody>
          <a:bodyPr/>
          <a:lstStyle>
            <a:lvl1pPr eaLnBrk="1" hangingPunct="1">
              <a:defRPr/>
            </a:lvl1pPr>
          </a:lstStyle>
          <a:p>
            <a:endParaRPr lang="it-IT"/>
          </a:p>
        </p:txBody>
      </p:sp>
      <p:sp>
        <p:nvSpPr>
          <p:cNvPr id="7" name="Rectangle 8"/>
          <p:cNvSpPr>
            <a:spLocks noGrp="1" noChangeArrowheads="1"/>
          </p:cNvSpPr>
          <p:nvPr>
            <p:ph type="sldNum" sz="quarter" idx="12"/>
          </p:nvPr>
        </p:nvSpPr>
        <p:spPr/>
        <p:txBody>
          <a:bodyPr/>
          <a:lstStyle>
            <a:lvl1pPr eaLnBrk="1" hangingPunct="1">
              <a:defRPr/>
            </a:lvl1pPr>
          </a:lstStyle>
          <a:p>
            <a:fld id="{66FCB14C-7E8A-413D-96B2-59E053560C32}" type="slidenum">
              <a:rPr lang="en-US"/>
              <a:pPr/>
              <a:t>‹N›</a:t>
            </a:fld>
            <a:endParaRPr lang="en-US"/>
          </a:p>
        </p:txBody>
      </p:sp>
    </p:spTree>
    <p:extLst>
      <p:ext uri="{BB962C8B-B14F-4D97-AF65-F5344CB8AC3E}">
        <p14:creationId xmlns:p14="http://schemas.microsoft.com/office/powerpoint/2010/main" val="1449187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1" hangingPunct="1">
              <a:defRPr/>
            </a:lvl1pPr>
          </a:lstStyle>
          <a:p>
            <a:fld id="{356B0B37-81E2-4763-A35E-C89FC6AAA4E6}" type="datetime1">
              <a:rPr lang="en-US"/>
              <a:pPr/>
              <a:t>5/9/2013</a:t>
            </a:fld>
            <a:endParaRPr lang="en-US"/>
          </a:p>
        </p:txBody>
      </p:sp>
      <p:sp>
        <p:nvSpPr>
          <p:cNvPr id="6" name="Rectangle 7"/>
          <p:cNvSpPr>
            <a:spLocks noGrp="1" noChangeArrowheads="1"/>
          </p:cNvSpPr>
          <p:nvPr>
            <p:ph type="ftr" sz="quarter" idx="11"/>
          </p:nvPr>
        </p:nvSpPr>
        <p:spPr/>
        <p:txBody>
          <a:bodyPr/>
          <a:lstStyle>
            <a:lvl1pPr eaLnBrk="1" hangingPunct="1">
              <a:defRPr/>
            </a:lvl1pPr>
          </a:lstStyle>
          <a:p>
            <a:endParaRPr lang="it-IT"/>
          </a:p>
        </p:txBody>
      </p:sp>
      <p:sp>
        <p:nvSpPr>
          <p:cNvPr id="7" name="Rectangle 8"/>
          <p:cNvSpPr>
            <a:spLocks noGrp="1" noChangeArrowheads="1"/>
          </p:cNvSpPr>
          <p:nvPr>
            <p:ph type="sldNum" sz="quarter" idx="12"/>
          </p:nvPr>
        </p:nvSpPr>
        <p:spPr/>
        <p:txBody>
          <a:bodyPr/>
          <a:lstStyle>
            <a:lvl1pPr eaLnBrk="1" hangingPunct="1">
              <a:defRPr/>
            </a:lvl1pPr>
          </a:lstStyle>
          <a:p>
            <a:fld id="{20D4EFF1-DC04-4EE9-8B38-39E3360DDB05}" type="slidenum">
              <a:rPr lang="en-US"/>
              <a:pPr/>
              <a:t>‹N›</a:t>
            </a:fld>
            <a:endParaRPr lang="en-US"/>
          </a:p>
        </p:txBody>
      </p:sp>
    </p:spTree>
    <p:extLst>
      <p:ext uri="{BB962C8B-B14F-4D97-AF65-F5344CB8AC3E}">
        <p14:creationId xmlns:p14="http://schemas.microsoft.com/office/powerpoint/2010/main" val="1594349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5A79087D-949C-42F4-97E7-A1FF77FA13B3}" type="datetime1">
              <a:rPr lang="en-US"/>
              <a:pPr/>
              <a:t>5/9/2013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it-IT"/>
          </a:p>
        </p:txBody>
      </p:sp>
      <p:sp>
        <p:nvSpPr>
          <p:cNvPr id="6" name="Rectangle 6"/>
          <p:cNvSpPr>
            <a:spLocks noGrp="1" noChangeArrowheads="1"/>
          </p:cNvSpPr>
          <p:nvPr>
            <p:ph type="sldNum" sz="quarter" idx="12"/>
          </p:nvPr>
        </p:nvSpPr>
        <p:spPr/>
        <p:txBody>
          <a:bodyPr/>
          <a:lstStyle>
            <a:lvl1pPr eaLnBrk="1" hangingPunct="1">
              <a:defRPr/>
            </a:lvl1pPr>
          </a:lstStyle>
          <a:p>
            <a:fld id="{6D1C6810-6A10-4D9B-A1E2-B7BDB978235C}" type="slidenum">
              <a:rPr lang="en-US"/>
              <a:pPr/>
              <a:t>‹N›</a:t>
            </a:fld>
            <a:endParaRPr lang="en-US"/>
          </a:p>
        </p:txBody>
      </p:sp>
    </p:spTree>
    <p:extLst>
      <p:ext uri="{BB962C8B-B14F-4D97-AF65-F5344CB8AC3E}">
        <p14:creationId xmlns:p14="http://schemas.microsoft.com/office/powerpoint/2010/main" val="171535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fld id="{94903078-3D06-40DF-AFF0-1B589B4D9D6B}" type="datetime1">
              <a:rPr lang="en-US"/>
              <a:pPr/>
              <a:t>5/9/2013</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it-IT"/>
          </a:p>
        </p:txBody>
      </p:sp>
      <p:sp>
        <p:nvSpPr>
          <p:cNvPr id="6" name="Rectangle 6"/>
          <p:cNvSpPr>
            <a:spLocks noGrp="1" noChangeArrowheads="1"/>
          </p:cNvSpPr>
          <p:nvPr>
            <p:ph type="sldNum" sz="quarter" idx="12"/>
          </p:nvPr>
        </p:nvSpPr>
        <p:spPr/>
        <p:txBody>
          <a:bodyPr/>
          <a:lstStyle>
            <a:lvl1pPr eaLnBrk="1" hangingPunct="1">
              <a:defRPr/>
            </a:lvl1pPr>
          </a:lstStyle>
          <a:p>
            <a:fld id="{B339C123-8983-4394-A8C8-D11EAA58A436}" type="slidenum">
              <a:rPr lang="en-US"/>
              <a:pPr/>
              <a:t>‹N›</a:t>
            </a:fld>
            <a:endParaRPr lang="en-US"/>
          </a:p>
        </p:txBody>
      </p:sp>
    </p:spTree>
    <p:extLst>
      <p:ext uri="{BB962C8B-B14F-4D97-AF65-F5344CB8AC3E}">
        <p14:creationId xmlns:p14="http://schemas.microsoft.com/office/powerpoint/2010/main" val="2071067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CAB71DCF-1E6D-48F6-A339-607BBA7216F8}" type="slidenum">
              <a:rPr lang="en-US"/>
              <a:pPr/>
              <a:t>‹N›</a:t>
            </a:fld>
            <a:endParaRPr lang="en-US"/>
          </a:p>
        </p:txBody>
      </p:sp>
    </p:spTree>
    <p:extLst>
      <p:ext uri="{BB962C8B-B14F-4D97-AF65-F5344CB8AC3E}">
        <p14:creationId xmlns:p14="http://schemas.microsoft.com/office/powerpoint/2010/main" val="12811664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6FE9BDA1-DEBC-40E4-80FF-94FF3C8981B3}" type="slidenum">
              <a:rPr lang="en-US"/>
              <a:pPr/>
              <a:t>‹N›</a:t>
            </a:fld>
            <a:endParaRPr lang="en-US"/>
          </a:p>
        </p:txBody>
      </p:sp>
    </p:spTree>
    <p:extLst>
      <p:ext uri="{BB962C8B-B14F-4D97-AF65-F5344CB8AC3E}">
        <p14:creationId xmlns:p14="http://schemas.microsoft.com/office/powerpoint/2010/main" val="2582877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64D78BDA-926D-4670-9971-3DDF4713FB25}" type="slidenum">
              <a:rPr lang="en-US"/>
              <a:pPr/>
              <a:t>‹N›</a:t>
            </a:fld>
            <a:endParaRPr lang="en-US"/>
          </a:p>
        </p:txBody>
      </p:sp>
    </p:spTree>
    <p:extLst>
      <p:ext uri="{BB962C8B-B14F-4D97-AF65-F5344CB8AC3E}">
        <p14:creationId xmlns:p14="http://schemas.microsoft.com/office/powerpoint/2010/main" val="1701126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vl1pPr>
          </a:lstStyle>
          <a:p>
            <a:endParaRPr lang="es-ES"/>
          </a:p>
        </p:txBody>
      </p:sp>
      <p:sp>
        <p:nvSpPr>
          <p:cNvPr id="3" name="Rectangle 5"/>
          <p:cNvSpPr>
            <a:spLocks noGrp="1" noChangeArrowheads="1"/>
          </p:cNvSpPr>
          <p:nvPr>
            <p:ph type="ftr" sz="quarter" idx="11"/>
          </p:nvPr>
        </p:nvSpPr>
        <p:spPr/>
        <p:txBody>
          <a:bodyPr/>
          <a:lstStyle>
            <a:lvl1pPr eaLnBrk="0" hangingPunct="0">
              <a:defRPr b="1"/>
            </a:lvl1pPr>
          </a:lstStyle>
          <a:p>
            <a:endParaRPr lang="es-ES"/>
          </a:p>
        </p:txBody>
      </p:sp>
      <p:sp>
        <p:nvSpPr>
          <p:cNvPr id="4" name="Rectangle 6"/>
          <p:cNvSpPr>
            <a:spLocks noGrp="1" noChangeArrowheads="1"/>
          </p:cNvSpPr>
          <p:nvPr>
            <p:ph type="sldNum" sz="quarter" idx="12"/>
          </p:nvPr>
        </p:nvSpPr>
        <p:spPr/>
        <p:txBody>
          <a:bodyPr/>
          <a:lstStyle>
            <a:lvl1pPr eaLnBrk="0" hangingPunct="0">
              <a:defRPr b="1"/>
            </a:lvl1pPr>
          </a:lstStyle>
          <a:p>
            <a:fld id="{0D693302-99A6-4F56-A99A-D17291CF9FEE}" type="slidenum">
              <a:rPr lang="es-ES"/>
              <a:pPr/>
              <a:t>‹N›</a:t>
            </a:fld>
            <a:endParaRPr lang="es-ES"/>
          </a:p>
        </p:txBody>
      </p:sp>
    </p:spTree>
    <p:extLst>
      <p:ext uri="{BB962C8B-B14F-4D97-AF65-F5344CB8AC3E}">
        <p14:creationId xmlns:p14="http://schemas.microsoft.com/office/powerpoint/2010/main" val="36369810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904F1EF7-94CF-4722-B01B-84258F0DBE71}" type="slidenum">
              <a:rPr lang="en-US"/>
              <a:pPr/>
              <a:t>‹N›</a:t>
            </a:fld>
            <a:endParaRPr lang="en-US"/>
          </a:p>
        </p:txBody>
      </p:sp>
    </p:spTree>
    <p:extLst>
      <p:ext uri="{BB962C8B-B14F-4D97-AF65-F5344CB8AC3E}">
        <p14:creationId xmlns:p14="http://schemas.microsoft.com/office/powerpoint/2010/main" val="25254726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it-IT"/>
          </a:p>
        </p:txBody>
      </p:sp>
      <p:sp>
        <p:nvSpPr>
          <p:cNvPr id="8" name="Rectangle 5"/>
          <p:cNvSpPr>
            <a:spLocks noGrp="1" noChangeArrowheads="1"/>
          </p:cNvSpPr>
          <p:nvPr>
            <p:ph type="ftr" sz="quarter" idx="11"/>
          </p:nvPr>
        </p:nvSpPr>
        <p:spPr>
          <a:ln/>
        </p:spPr>
        <p:txBody>
          <a:bodyPr/>
          <a:lstStyle>
            <a:lvl1pPr>
              <a:defRPr/>
            </a:lvl1pPr>
          </a:lstStyle>
          <a:p>
            <a:endParaRPr lang="it-IT"/>
          </a:p>
        </p:txBody>
      </p:sp>
      <p:sp>
        <p:nvSpPr>
          <p:cNvPr id="9" name="Rectangle 6"/>
          <p:cNvSpPr>
            <a:spLocks noGrp="1" noChangeArrowheads="1"/>
          </p:cNvSpPr>
          <p:nvPr>
            <p:ph type="sldNum" sz="quarter" idx="12"/>
          </p:nvPr>
        </p:nvSpPr>
        <p:spPr>
          <a:ln/>
        </p:spPr>
        <p:txBody>
          <a:bodyPr/>
          <a:lstStyle>
            <a:lvl1pPr>
              <a:defRPr/>
            </a:lvl1pPr>
          </a:lstStyle>
          <a:p>
            <a:fld id="{A8311A92-289C-443B-8716-D6A6F0521113}" type="slidenum">
              <a:rPr lang="en-US"/>
              <a:pPr/>
              <a:t>‹N›</a:t>
            </a:fld>
            <a:endParaRPr lang="en-US"/>
          </a:p>
        </p:txBody>
      </p:sp>
    </p:spTree>
    <p:extLst>
      <p:ext uri="{BB962C8B-B14F-4D97-AF65-F5344CB8AC3E}">
        <p14:creationId xmlns:p14="http://schemas.microsoft.com/office/powerpoint/2010/main" val="163582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it-IT"/>
          </a:p>
        </p:txBody>
      </p:sp>
      <p:sp>
        <p:nvSpPr>
          <p:cNvPr id="4" name="Rectangle 5"/>
          <p:cNvSpPr>
            <a:spLocks noGrp="1" noChangeArrowheads="1"/>
          </p:cNvSpPr>
          <p:nvPr>
            <p:ph type="ftr" sz="quarter" idx="11"/>
          </p:nvPr>
        </p:nvSpPr>
        <p:spPr>
          <a:ln/>
        </p:spPr>
        <p:txBody>
          <a:bodyPr/>
          <a:lstStyle>
            <a:lvl1pPr>
              <a:defRPr/>
            </a:lvl1pPr>
          </a:lstStyle>
          <a:p>
            <a:endParaRPr lang="it-IT"/>
          </a:p>
        </p:txBody>
      </p:sp>
      <p:sp>
        <p:nvSpPr>
          <p:cNvPr id="5" name="Rectangle 6"/>
          <p:cNvSpPr>
            <a:spLocks noGrp="1" noChangeArrowheads="1"/>
          </p:cNvSpPr>
          <p:nvPr>
            <p:ph type="sldNum" sz="quarter" idx="12"/>
          </p:nvPr>
        </p:nvSpPr>
        <p:spPr>
          <a:ln/>
        </p:spPr>
        <p:txBody>
          <a:bodyPr/>
          <a:lstStyle>
            <a:lvl1pPr>
              <a:defRPr/>
            </a:lvl1pPr>
          </a:lstStyle>
          <a:p>
            <a:fld id="{3D86A3F9-2887-4CD9-A79C-FB90D8F1E840}" type="slidenum">
              <a:rPr lang="en-US"/>
              <a:pPr/>
              <a:t>‹N›</a:t>
            </a:fld>
            <a:endParaRPr lang="en-US"/>
          </a:p>
        </p:txBody>
      </p:sp>
    </p:spTree>
    <p:extLst>
      <p:ext uri="{BB962C8B-B14F-4D97-AF65-F5344CB8AC3E}">
        <p14:creationId xmlns:p14="http://schemas.microsoft.com/office/powerpoint/2010/main" val="753404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p>
        </p:txBody>
      </p:sp>
      <p:sp>
        <p:nvSpPr>
          <p:cNvPr id="3" name="Rectangle 5"/>
          <p:cNvSpPr>
            <a:spLocks noGrp="1" noChangeArrowheads="1"/>
          </p:cNvSpPr>
          <p:nvPr>
            <p:ph type="ftr" sz="quarter" idx="11"/>
          </p:nvPr>
        </p:nvSpPr>
        <p:spPr>
          <a:ln/>
        </p:spPr>
        <p:txBody>
          <a:bodyPr/>
          <a:lstStyle>
            <a:lvl1pPr>
              <a:defRPr/>
            </a:lvl1pPr>
          </a:lstStyle>
          <a:p>
            <a:endParaRPr lang="it-IT"/>
          </a:p>
        </p:txBody>
      </p:sp>
      <p:sp>
        <p:nvSpPr>
          <p:cNvPr id="4" name="Rectangle 6"/>
          <p:cNvSpPr>
            <a:spLocks noGrp="1" noChangeArrowheads="1"/>
          </p:cNvSpPr>
          <p:nvPr>
            <p:ph type="sldNum" sz="quarter" idx="12"/>
          </p:nvPr>
        </p:nvSpPr>
        <p:spPr>
          <a:ln/>
        </p:spPr>
        <p:txBody>
          <a:bodyPr/>
          <a:lstStyle>
            <a:lvl1pPr>
              <a:defRPr/>
            </a:lvl1pPr>
          </a:lstStyle>
          <a:p>
            <a:fld id="{A5C0898B-86C1-4F82-92F5-953857BA032A}" type="slidenum">
              <a:rPr lang="en-US"/>
              <a:pPr/>
              <a:t>‹N›</a:t>
            </a:fld>
            <a:endParaRPr lang="en-US"/>
          </a:p>
        </p:txBody>
      </p:sp>
    </p:spTree>
    <p:extLst>
      <p:ext uri="{BB962C8B-B14F-4D97-AF65-F5344CB8AC3E}">
        <p14:creationId xmlns:p14="http://schemas.microsoft.com/office/powerpoint/2010/main" val="3166078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189AF6C2-87EC-4838-8E50-84CF72FDC2BF}" type="slidenum">
              <a:rPr lang="en-US"/>
              <a:pPr/>
              <a:t>‹N›</a:t>
            </a:fld>
            <a:endParaRPr lang="en-US"/>
          </a:p>
        </p:txBody>
      </p:sp>
    </p:spTree>
    <p:extLst>
      <p:ext uri="{BB962C8B-B14F-4D97-AF65-F5344CB8AC3E}">
        <p14:creationId xmlns:p14="http://schemas.microsoft.com/office/powerpoint/2010/main" val="3949135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it-IT"/>
          </a:p>
        </p:txBody>
      </p:sp>
      <p:sp>
        <p:nvSpPr>
          <p:cNvPr id="6" name="Rectangle 5"/>
          <p:cNvSpPr>
            <a:spLocks noGrp="1" noChangeArrowheads="1"/>
          </p:cNvSpPr>
          <p:nvPr>
            <p:ph type="ftr" sz="quarter" idx="11"/>
          </p:nvPr>
        </p:nvSpPr>
        <p:spPr>
          <a:ln/>
        </p:spPr>
        <p:txBody>
          <a:bodyPr/>
          <a:lstStyle>
            <a:lvl1pPr>
              <a:defRPr/>
            </a:lvl1pPr>
          </a:lstStyle>
          <a:p>
            <a:endParaRPr lang="it-IT"/>
          </a:p>
        </p:txBody>
      </p:sp>
      <p:sp>
        <p:nvSpPr>
          <p:cNvPr id="7" name="Rectangle 6"/>
          <p:cNvSpPr>
            <a:spLocks noGrp="1" noChangeArrowheads="1"/>
          </p:cNvSpPr>
          <p:nvPr>
            <p:ph type="sldNum" sz="quarter" idx="12"/>
          </p:nvPr>
        </p:nvSpPr>
        <p:spPr>
          <a:ln/>
        </p:spPr>
        <p:txBody>
          <a:bodyPr/>
          <a:lstStyle>
            <a:lvl1pPr>
              <a:defRPr/>
            </a:lvl1pPr>
          </a:lstStyle>
          <a:p>
            <a:fld id="{2707BE4B-4C24-43FB-A600-B9F2EDA14979}" type="slidenum">
              <a:rPr lang="en-US"/>
              <a:pPr/>
              <a:t>‹N›</a:t>
            </a:fld>
            <a:endParaRPr lang="en-US"/>
          </a:p>
        </p:txBody>
      </p:sp>
    </p:spTree>
    <p:extLst>
      <p:ext uri="{BB962C8B-B14F-4D97-AF65-F5344CB8AC3E}">
        <p14:creationId xmlns:p14="http://schemas.microsoft.com/office/powerpoint/2010/main" val="3733933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ACD5791E-4E64-4981-A22E-193100F8550B}" type="slidenum">
              <a:rPr lang="en-US"/>
              <a:pPr/>
              <a:t>‹N›</a:t>
            </a:fld>
            <a:endParaRPr lang="en-US"/>
          </a:p>
        </p:txBody>
      </p:sp>
    </p:spTree>
    <p:extLst>
      <p:ext uri="{BB962C8B-B14F-4D97-AF65-F5344CB8AC3E}">
        <p14:creationId xmlns:p14="http://schemas.microsoft.com/office/powerpoint/2010/main" val="2383404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it-IT"/>
          </a:p>
        </p:txBody>
      </p:sp>
      <p:sp>
        <p:nvSpPr>
          <p:cNvPr id="5" name="Rectangle 5"/>
          <p:cNvSpPr>
            <a:spLocks noGrp="1" noChangeArrowheads="1"/>
          </p:cNvSpPr>
          <p:nvPr>
            <p:ph type="ftr" sz="quarter" idx="11"/>
          </p:nvPr>
        </p:nvSpPr>
        <p:spPr>
          <a:ln/>
        </p:spPr>
        <p:txBody>
          <a:bodyPr/>
          <a:lstStyle>
            <a:lvl1pPr>
              <a:defRPr/>
            </a:lvl1pPr>
          </a:lstStyle>
          <a:p>
            <a:endParaRPr lang="it-IT"/>
          </a:p>
        </p:txBody>
      </p:sp>
      <p:sp>
        <p:nvSpPr>
          <p:cNvPr id="6" name="Rectangle 6"/>
          <p:cNvSpPr>
            <a:spLocks noGrp="1" noChangeArrowheads="1"/>
          </p:cNvSpPr>
          <p:nvPr>
            <p:ph type="sldNum" sz="quarter" idx="12"/>
          </p:nvPr>
        </p:nvSpPr>
        <p:spPr>
          <a:ln/>
        </p:spPr>
        <p:txBody>
          <a:bodyPr/>
          <a:lstStyle>
            <a:lvl1pPr>
              <a:defRPr/>
            </a:lvl1pPr>
          </a:lstStyle>
          <a:p>
            <a:fld id="{12E288B6-9990-40E8-8454-AAFCF37069CE}" type="slidenum">
              <a:rPr lang="en-US"/>
              <a:pPr/>
              <a:t>‹N›</a:t>
            </a:fld>
            <a:endParaRPr lang="en-US"/>
          </a:p>
        </p:txBody>
      </p:sp>
    </p:spTree>
    <p:extLst>
      <p:ext uri="{BB962C8B-B14F-4D97-AF65-F5344CB8AC3E}">
        <p14:creationId xmlns:p14="http://schemas.microsoft.com/office/powerpoint/2010/main" val="2813910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a:lvl1pPr>
          </a:lstStyle>
          <a:p>
            <a:fld id="{67E6DD17-B774-4823-860C-3D3C041F9A9C}" type="slidenum">
              <a:rPr lang="en-US"/>
              <a:pPr/>
              <a:t>‹N›</a:t>
            </a:fld>
            <a:endParaRPr lang="en-US"/>
          </a:p>
        </p:txBody>
      </p:sp>
    </p:spTree>
    <p:extLst>
      <p:ext uri="{BB962C8B-B14F-4D97-AF65-F5344CB8AC3E}">
        <p14:creationId xmlns:p14="http://schemas.microsoft.com/office/powerpoint/2010/main" val="2813703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a:lvl1pPr>
          </a:lstStyle>
          <a:p>
            <a:fld id="{B814E607-EE8B-467A-ADB0-5D0C38B774BE}" type="slidenum">
              <a:rPr lang="en-US"/>
              <a:pPr/>
              <a:t>‹N›</a:t>
            </a:fld>
            <a:endParaRPr lang="en-US"/>
          </a:p>
        </p:txBody>
      </p:sp>
    </p:spTree>
    <p:extLst>
      <p:ext uri="{BB962C8B-B14F-4D97-AF65-F5344CB8AC3E}">
        <p14:creationId xmlns:p14="http://schemas.microsoft.com/office/powerpoint/2010/main" val="204259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1B793E80-A09E-4BB1-A3C9-5B34E5904646}" type="slidenum">
              <a:rPr lang="es-ES"/>
              <a:pPr/>
              <a:t>‹N›</a:t>
            </a:fld>
            <a:endParaRPr lang="es-ES"/>
          </a:p>
        </p:txBody>
      </p:sp>
    </p:spTree>
    <p:extLst>
      <p:ext uri="{BB962C8B-B14F-4D97-AF65-F5344CB8AC3E}">
        <p14:creationId xmlns:p14="http://schemas.microsoft.com/office/powerpoint/2010/main" val="2363092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a:lvl1pPr>
          </a:lstStyle>
          <a:p>
            <a:fld id="{F8E8B9C2-7586-4010-8471-5D1B1316423E}" type="slidenum">
              <a:rPr lang="en-US"/>
              <a:pPr/>
              <a:t>‹N›</a:t>
            </a:fld>
            <a:endParaRPr lang="en-US"/>
          </a:p>
        </p:txBody>
      </p:sp>
    </p:spTree>
    <p:extLst>
      <p:ext uri="{BB962C8B-B14F-4D97-AF65-F5344CB8AC3E}">
        <p14:creationId xmlns:p14="http://schemas.microsoft.com/office/powerpoint/2010/main" val="2151354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a:lvl1pPr>
          </a:lstStyle>
          <a:p>
            <a:fld id="{6C19185C-D858-4D3F-AFAE-7CE7B8FD305A}" type="slidenum">
              <a:rPr lang="en-US"/>
              <a:pPr/>
              <a:t>‹N›</a:t>
            </a:fld>
            <a:endParaRPr lang="en-US"/>
          </a:p>
        </p:txBody>
      </p:sp>
    </p:spTree>
    <p:extLst>
      <p:ext uri="{BB962C8B-B14F-4D97-AF65-F5344CB8AC3E}">
        <p14:creationId xmlns:p14="http://schemas.microsoft.com/office/powerpoint/2010/main" val="453607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endParaRPr lang="it-IT"/>
          </a:p>
        </p:txBody>
      </p:sp>
      <p:sp>
        <p:nvSpPr>
          <p:cNvPr id="8" name="Rectangle 5"/>
          <p:cNvSpPr>
            <a:spLocks noGrp="1" noChangeArrowheads="1"/>
          </p:cNvSpPr>
          <p:nvPr>
            <p:ph type="ftr" sz="quarter" idx="11"/>
          </p:nvPr>
        </p:nvSpPr>
        <p:spPr/>
        <p:txBody>
          <a:bodyPr/>
          <a:lstStyle>
            <a:lvl1pPr eaLnBrk="0" hangingPunct="0">
              <a:defRPr/>
            </a:lvl1pPr>
          </a:lstStyle>
          <a:p>
            <a:endParaRPr lang="it-IT"/>
          </a:p>
        </p:txBody>
      </p:sp>
      <p:sp>
        <p:nvSpPr>
          <p:cNvPr id="9" name="Rectangle 6"/>
          <p:cNvSpPr>
            <a:spLocks noGrp="1" noChangeArrowheads="1"/>
          </p:cNvSpPr>
          <p:nvPr>
            <p:ph type="sldNum" sz="quarter" idx="12"/>
          </p:nvPr>
        </p:nvSpPr>
        <p:spPr/>
        <p:txBody>
          <a:bodyPr/>
          <a:lstStyle>
            <a:lvl1pPr eaLnBrk="0" hangingPunct="0">
              <a:defRPr/>
            </a:lvl1pPr>
          </a:lstStyle>
          <a:p>
            <a:fld id="{E6E2BC53-9BAE-4279-92CA-B1D5F9E751DB}" type="slidenum">
              <a:rPr lang="en-US"/>
              <a:pPr/>
              <a:t>‹N›</a:t>
            </a:fld>
            <a:endParaRPr lang="en-US"/>
          </a:p>
        </p:txBody>
      </p:sp>
    </p:spTree>
    <p:extLst>
      <p:ext uri="{BB962C8B-B14F-4D97-AF65-F5344CB8AC3E}">
        <p14:creationId xmlns:p14="http://schemas.microsoft.com/office/powerpoint/2010/main" val="2890276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endParaRPr lang="it-IT"/>
          </a:p>
        </p:txBody>
      </p:sp>
      <p:sp>
        <p:nvSpPr>
          <p:cNvPr id="4" name="Rectangle 5"/>
          <p:cNvSpPr>
            <a:spLocks noGrp="1" noChangeArrowheads="1"/>
          </p:cNvSpPr>
          <p:nvPr>
            <p:ph type="ftr" sz="quarter" idx="11"/>
          </p:nvPr>
        </p:nvSpPr>
        <p:spPr/>
        <p:txBody>
          <a:bodyPr/>
          <a:lstStyle>
            <a:lvl1pPr eaLnBrk="0" hangingPunct="0">
              <a:defRPr/>
            </a:lvl1pPr>
          </a:lstStyle>
          <a:p>
            <a:endParaRPr lang="it-IT"/>
          </a:p>
        </p:txBody>
      </p:sp>
      <p:sp>
        <p:nvSpPr>
          <p:cNvPr id="5" name="Rectangle 6"/>
          <p:cNvSpPr>
            <a:spLocks noGrp="1" noChangeArrowheads="1"/>
          </p:cNvSpPr>
          <p:nvPr>
            <p:ph type="sldNum" sz="quarter" idx="12"/>
          </p:nvPr>
        </p:nvSpPr>
        <p:spPr/>
        <p:txBody>
          <a:bodyPr/>
          <a:lstStyle>
            <a:lvl1pPr eaLnBrk="0" hangingPunct="0">
              <a:defRPr/>
            </a:lvl1pPr>
          </a:lstStyle>
          <a:p>
            <a:fld id="{B96E85D4-C59F-4A53-B76E-264F725CEEFF}" type="slidenum">
              <a:rPr lang="en-US"/>
              <a:pPr/>
              <a:t>‹N›</a:t>
            </a:fld>
            <a:endParaRPr lang="en-US"/>
          </a:p>
        </p:txBody>
      </p:sp>
    </p:spTree>
    <p:extLst>
      <p:ext uri="{BB962C8B-B14F-4D97-AF65-F5344CB8AC3E}">
        <p14:creationId xmlns:p14="http://schemas.microsoft.com/office/powerpoint/2010/main" val="29021025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it-IT"/>
          </a:p>
        </p:txBody>
      </p:sp>
      <p:sp>
        <p:nvSpPr>
          <p:cNvPr id="3" name="Rectangle 5"/>
          <p:cNvSpPr>
            <a:spLocks noGrp="1" noChangeArrowheads="1"/>
          </p:cNvSpPr>
          <p:nvPr>
            <p:ph type="ftr" sz="quarter" idx="11"/>
          </p:nvPr>
        </p:nvSpPr>
        <p:spPr/>
        <p:txBody>
          <a:bodyPr/>
          <a:lstStyle>
            <a:lvl1pPr eaLnBrk="0" hangingPunct="0">
              <a:defRPr/>
            </a:lvl1pPr>
          </a:lstStyle>
          <a:p>
            <a:endParaRPr lang="it-IT"/>
          </a:p>
        </p:txBody>
      </p:sp>
      <p:sp>
        <p:nvSpPr>
          <p:cNvPr id="4" name="Rectangle 6"/>
          <p:cNvSpPr>
            <a:spLocks noGrp="1" noChangeArrowheads="1"/>
          </p:cNvSpPr>
          <p:nvPr>
            <p:ph type="sldNum" sz="quarter" idx="12"/>
          </p:nvPr>
        </p:nvSpPr>
        <p:spPr/>
        <p:txBody>
          <a:bodyPr/>
          <a:lstStyle>
            <a:lvl1pPr eaLnBrk="0" hangingPunct="0">
              <a:defRPr/>
            </a:lvl1pPr>
          </a:lstStyle>
          <a:p>
            <a:fld id="{FF7B8BCE-E0D8-4D75-9176-BE6C13D0E08C}" type="slidenum">
              <a:rPr lang="en-US"/>
              <a:pPr/>
              <a:t>‹N›</a:t>
            </a:fld>
            <a:endParaRPr lang="en-US"/>
          </a:p>
        </p:txBody>
      </p:sp>
    </p:spTree>
    <p:extLst>
      <p:ext uri="{BB962C8B-B14F-4D97-AF65-F5344CB8AC3E}">
        <p14:creationId xmlns:p14="http://schemas.microsoft.com/office/powerpoint/2010/main" val="2596070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a:lvl1pPr>
          </a:lstStyle>
          <a:p>
            <a:fld id="{C8AA8A05-A2C5-40B4-9891-755F41893D99}" type="slidenum">
              <a:rPr lang="en-US"/>
              <a:pPr/>
              <a:t>‹N›</a:t>
            </a:fld>
            <a:endParaRPr lang="en-US"/>
          </a:p>
        </p:txBody>
      </p:sp>
    </p:spTree>
    <p:extLst>
      <p:ext uri="{BB962C8B-B14F-4D97-AF65-F5344CB8AC3E}">
        <p14:creationId xmlns:p14="http://schemas.microsoft.com/office/powerpoint/2010/main" val="17759468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vl1pPr>
          </a:lstStyle>
          <a:p>
            <a:endParaRPr lang="it-IT"/>
          </a:p>
        </p:txBody>
      </p:sp>
      <p:sp>
        <p:nvSpPr>
          <p:cNvPr id="6" name="Rectangle 7"/>
          <p:cNvSpPr>
            <a:spLocks noGrp="1" noChangeArrowheads="1"/>
          </p:cNvSpPr>
          <p:nvPr>
            <p:ph type="ftr" sz="quarter" idx="11"/>
          </p:nvPr>
        </p:nvSpPr>
        <p:spPr/>
        <p:txBody>
          <a:bodyPr/>
          <a:lstStyle>
            <a:lvl1pPr eaLnBrk="0" hangingPunct="0">
              <a:defRPr/>
            </a:lvl1pPr>
          </a:lstStyle>
          <a:p>
            <a:endParaRPr lang="it-IT"/>
          </a:p>
        </p:txBody>
      </p:sp>
      <p:sp>
        <p:nvSpPr>
          <p:cNvPr id="7" name="Rectangle 8"/>
          <p:cNvSpPr>
            <a:spLocks noGrp="1" noChangeArrowheads="1"/>
          </p:cNvSpPr>
          <p:nvPr>
            <p:ph type="sldNum" sz="quarter" idx="12"/>
          </p:nvPr>
        </p:nvSpPr>
        <p:spPr/>
        <p:txBody>
          <a:bodyPr/>
          <a:lstStyle>
            <a:lvl1pPr eaLnBrk="0" hangingPunct="0">
              <a:defRPr/>
            </a:lvl1pPr>
          </a:lstStyle>
          <a:p>
            <a:fld id="{A5CA6C06-20D4-4417-A8BD-4ABF920315C9}" type="slidenum">
              <a:rPr lang="en-US"/>
              <a:pPr/>
              <a:t>‹N›</a:t>
            </a:fld>
            <a:endParaRPr lang="en-US"/>
          </a:p>
        </p:txBody>
      </p:sp>
    </p:spTree>
    <p:extLst>
      <p:ext uri="{BB962C8B-B14F-4D97-AF65-F5344CB8AC3E}">
        <p14:creationId xmlns:p14="http://schemas.microsoft.com/office/powerpoint/2010/main" val="3305137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a:lvl1pPr>
          </a:lstStyle>
          <a:p>
            <a:fld id="{F7629A9F-FEE3-49FE-B42F-28471743B847}" type="slidenum">
              <a:rPr lang="en-US"/>
              <a:pPr/>
              <a:t>‹N›</a:t>
            </a:fld>
            <a:endParaRPr lang="en-US"/>
          </a:p>
        </p:txBody>
      </p:sp>
    </p:spTree>
    <p:extLst>
      <p:ext uri="{BB962C8B-B14F-4D97-AF65-F5344CB8AC3E}">
        <p14:creationId xmlns:p14="http://schemas.microsoft.com/office/powerpoint/2010/main" val="389483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endParaRPr lang="it-IT"/>
          </a:p>
        </p:txBody>
      </p:sp>
      <p:sp>
        <p:nvSpPr>
          <p:cNvPr id="5" name="Rectangle 5"/>
          <p:cNvSpPr>
            <a:spLocks noGrp="1" noChangeArrowheads="1"/>
          </p:cNvSpPr>
          <p:nvPr>
            <p:ph type="ftr" sz="quarter" idx="11"/>
          </p:nvPr>
        </p:nvSpPr>
        <p:spPr/>
        <p:txBody>
          <a:bodyPr/>
          <a:lstStyle>
            <a:lvl1pPr eaLnBrk="0" hangingPunct="0">
              <a:defRPr/>
            </a:lvl1pPr>
          </a:lstStyle>
          <a:p>
            <a:endParaRPr lang="it-IT"/>
          </a:p>
        </p:txBody>
      </p:sp>
      <p:sp>
        <p:nvSpPr>
          <p:cNvPr id="6" name="Rectangle 6"/>
          <p:cNvSpPr>
            <a:spLocks noGrp="1" noChangeArrowheads="1"/>
          </p:cNvSpPr>
          <p:nvPr>
            <p:ph type="sldNum" sz="quarter" idx="12"/>
          </p:nvPr>
        </p:nvSpPr>
        <p:spPr/>
        <p:txBody>
          <a:bodyPr/>
          <a:lstStyle>
            <a:lvl1pPr eaLnBrk="0" hangingPunct="0">
              <a:defRPr/>
            </a:lvl1pPr>
          </a:lstStyle>
          <a:p>
            <a:fld id="{72875A25-8B12-4874-B663-5AD90328F64E}" type="slidenum">
              <a:rPr lang="en-US"/>
              <a:pPr/>
              <a:t>‹N›</a:t>
            </a:fld>
            <a:endParaRPr lang="en-US"/>
          </a:p>
        </p:txBody>
      </p:sp>
    </p:spTree>
    <p:extLst>
      <p:ext uri="{BB962C8B-B14F-4D97-AF65-F5344CB8AC3E}">
        <p14:creationId xmlns:p14="http://schemas.microsoft.com/office/powerpoint/2010/main" val="632640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sldNum" sz="quarter" idx="10"/>
          </p:nvPr>
        </p:nvSpPr>
        <p:spPr>
          <a:ln/>
        </p:spPr>
        <p:txBody>
          <a:bodyPr/>
          <a:lstStyle>
            <a:lvl1pPr>
              <a:defRPr/>
            </a:lvl1pPr>
          </a:lstStyle>
          <a:p>
            <a:fld id="{E1434EB1-970E-4B38-B702-1CAC916BE781}" type="slidenum">
              <a:rPr lang="en-US"/>
              <a:pPr/>
              <a:t>‹N›</a:t>
            </a:fld>
            <a:endParaRPr lang="en-US"/>
          </a:p>
        </p:txBody>
      </p:sp>
    </p:spTree>
    <p:extLst>
      <p:ext uri="{BB962C8B-B14F-4D97-AF65-F5344CB8AC3E}">
        <p14:creationId xmlns:p14="http://schemas.microsoft.com/office/powerpoint/2010/main" val="397017425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6748" indent="0">
              <a:buNone/>
              <a:defRPr sz="2800"/>
            </a:lvl2pPr>
            <a:lvl3pPr marL="913496" indent="0">
              <a:buNone/>
              <a:defRPr sz="2400"/>
            </a:lvl3pPr>
            <a:lvl4pPr marL="1370244" indent="0">
              <a:buNone/>
              <a:defRPr sz="2000"/>
            </a:lvl4pPr>
            <a:lvl5pPr marL="1826992" indent="0">
              <a:buNone/>
              <a:defRPr sz="2000"/>
            </a:lvl5pPr>
            <a:lvl6pPr marL="2283739" indent="0">
              <a:buNone/>
              <a:defRPr sz="2000"/>
            </a:lvl6pPr>
            <a:lvl7pPr marL="2740488" indent="0">
              <a:buNone/>
              <a:defRPr sz="2000"/>
            </a:lvl7pPr>
            <a:lvl8pPr marL="3197235" indent="0">
              <a:buNone/>
              <a:defRPr sz="2000"/>
            </a:lvl8pPr>
            <a:lvl9pPr marL="3653984" indent="0">
              <a:buNone/>
              <a:defRPr sz="2000"/>
            </a:lvl9pPr>
          </a:lstStyle>
          <a:p>
            <a:pPr lvl="0"/>
            <a:endParaRPr lang="en-US" noProof="0" smtClean="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6748" indent="0">
              <a:buNone/>
              <a:defRPr sz="1200"/>
            </a:lvl2pPr>
            <a:lvl3pPr marL="913496" indent="0">
              <a:buNone/>
              <a:defRPr sz="1000"/>
            </a:lvl3pPr>
            <a:lvl4pPr marL="1370244" indent="0">
              <a:buNone/>
              <a:defRPr sz="900"/>
            </a:lvl4pPr>
            <a:lvl5pPr marL="1826992" indent="0">
              <a:buNone/>
              <a:defRPr sz="900"/>
            </a:lvl5pPr>
            <a:lvl6pPr marL="2283739" indent="0">
              <a:buNone/>
              <a:defRPr sz="900"/>
            </a:lvl6pPr>
            <a:lvl7pPr marL="2740488" indent="0">
              <a:buNone/>
              <a:defRPr sz="900"/>
            </a:lvl7pPr>
            <a:lvl8pPr marL="3197235" indent="0">
              <a:buNone/>
              <a:defRPr sz="900"/>
            </a:lvl8pPr>
            <a:lvl9pPr marL="3653984"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b="1"/>
            </a:lvl1pPr>
          </a:lstStyle>
          <a:p>
            <a:endParaRPr lang="es-ES"/>
          </a:p>
        </p:txBody>
      </p:sp>
      <p:sp>
        <p:nvSpPr>
          <p:cNvPr id="6" name="Rectangle 7"/>
          <p:cNvSpPr>
            <a:spLocks noGrp="1" noChangeArrowheads="1"/>
          </p:cNvSpPr>
          <p:nvPr>
            <p:ph type="ftr" sz="quarter" idx="11"/>
          </p:nvPr>
        </p:nvSpPr>
        <p:spPr/>
        <p:txBody>
          <a:bodyPr/>
          <a:lstStyle>
            <a:lvl1pPr eaLnBrk="0" hangingPunct="0">
              <a:defRPr b="1"/>
            </a:lvl1pPr>
          </a:lstStyle>
          <a:p>
            <a:endParaRPr lang="es-ES"/>
          </a:p>
        </p:txBody>
      </p:sp>
      <p:sp>
        <p:nvSpPr>
          <p:cNvPr id="7" name="Rectangle 8"/>
          <p:cNvSpPr>
            <a:spLocks noGrp="1" noChangeArrowheads="1"/>
          </p:cNvSpPr>
          <p:nvPr>
            <p:ph type="sldNum" sz="quarter" idx="12"/>
          </p:nvPr>
        </p:nvSpPr>
        <p:spPr/>
        <p:txBody>
          <a:bodyPr/>
          <a:lstStyle>
            <a:lvl1pPr eaLnBrk="0" hangingPunct="0">
              <a:defRPr b="1"/>
            </a:lvl1pPr>
          </a:lstStyle>
          <a:p>
            <a:fld id="{7A8D2197-ECB5-46E0-8241-5A5F73E28ED3}" type="slidenum">
              <a:rPr lang="es-ES"/>
              <a:pPr/>
              <a:t>‹N›</a:t>
            </a:fld>
            <a:endParaRPr lang="es-ES"/>
          </a:p>
        </p:txBody>
      </p:sp>
    </p:spTree>
    <p:extLst>
      <p:ext uri="{BB962C8B-B14F-4D97-AF65-F5344CB8AC3E}">
        <p14:creationId xmlns:p14="http://schemas.microsoft.com/office/powerpoint/2010/main" val="17054726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a:ln/>
        </p:spPr>
        <p:txBody>
          <a:bodyPr/>
          <a:lstStyle>
            <a:lvl1pPr>
              <a:defRPr/>
            </a:lvl1pPr>
          </a:lstStyle>
          <a:p>
            <a:fld id="{E38B99F9-117C-4C44-B6A7-05640B4C9EAC}" type="slidenum">
              <a:rPr lang="en-US"/>
              <a:pPr/>
              <a:t>‹N›</a:t>
            </a:fld>
            <a:endParaRPr lang="en-US"/>
          </a:p>
        </p:txBody>
      </p:sp>
    </p:spTree>
    <p:extLst>
      <p:ext uri="{BB962C8B-B14F-4D97-AF65-F5344CB8AC3E}">
        <p14:creationId xmlns:p14="http://schemas.microsoft.com/office/powerpoint/2010/main" val="1843277936"/>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fld id="{184F7F74-3A38-4EEC-8A13-776268775EC7}" type="slidenum">
              <a:rPr lang="en-US"/>
              <a:pPr/>
              <a:t>‹N›</a:t>
            </a:fld>
            <a:endParaRPr lang="en-US"/>
          </a:p>
        </p:txBody>
      </p:sp>
    </p:spTree>
    <p:extLst>
      <p:ext uri="{BB962C8B-B14F-4D97-AF65-F5344CB8AC3E}">
        <p14:creationId xmlns:p14="http://schemas.microsoft.com/office/powerpoint/2010/main" val="3097538558"/>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sldNum" sz="quarter" idx="10"/>
          </p:nvPr>
        </p:nvSpPr>
        <p:spPr>
          <a:ln/>
        </p:spPr>
        <p:txBody>
          <a:bodyPr/>
          <a:lstStyle>
            <a:lvl1pPr>
              <a:defRPr/>
            </a:lvl1pPr>
          </a:lstStyle>
          <a:p>
            <a:fld id="{3D0ECD25-0A8F-47D1-8CDC-600AD4696FD0}" type="slidenum">
              <a:rPr lang="en-US"/>
              <a:pPr/>
              <a:t>‹N›</a:t>
            </a:fld>
            <a:endParaRPr lang="en-US"/>
          </a:p>
        </p:txBody>
      </p:sp>
    </p:spTree>
    <p:extLst>
      <p:ext uri="{BB962C8B-B14F-4D97-AF65-F5344CB8AC3E}">
        <p14:creationId xmlns:p14="http://schemas.microsoft.com/office/powerpoint/2010/main" val="3354293086"/>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sldNum" sz="quarter" idx="10"/>
          </p:nvPr>
        </p:nvSpPr>
        <p:spPr>
          <a:ln/>
        </p:spPr>
        <p:txBody>
          <a:bodyPr/>
          <a:lstStyle>
            <a:lvl1pPr>
              <a:defRPr/>
            </a:lvl1pPr>
          </a:lstStyle>
          <a:p>
            <a:fld id="{B91AF3B2-F1BC-45BC-88C9-E7F3A67D9800}" type="slidenum">
              <a:rPr lang="en-US"/>
              <a:pPr/>
              <a:t>‹N›</a:t>
            </a:fld>
            <a:endParaRPr lang="en-US"/>
          </a:p>
        </p:txBody>
      </p:sp>
    </p:spTree>
    <p:extLst>
      <p:ext uri="{BB962C8B-B14F-4D97-AF65-F5344CB8AC3E}">
        <p14:creationId xmlns:p14="http://schemas.microsoft.com/office/powerpoint/2010/main" val="3860133771"/>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Rectangle 2"/>
          <p:cNvSpPr>
            <a:spLocks noGrp="1" noChangeArrowheads="1"/>
          </p:cNvSpPr>
          <p:nvPr>
            <p:ph type="sldNum" sz="quarter" idx="10"/>
          </p:nvPr>
        </p:nvSpPr>
        <p:spPr>
          <a:ln/>
        </p:spPr>
        <p:txBody>
          <a:bodyPr/>
          <a:lstStyle>
            <a:lvl1pPr>
              <a:defRPr/>
            </a:lvl1pPr>
          </a:lstStyle>
          <a:p>
            <a:fld id="{1CB7C946-036F-4320-8647-E63D7E71DB36}" type="slidenum">
              <a:rPr lang="en-US"/>
              <a:pPr/>
              <a:t>‹N›</a:t>
            </a:fld>
            <a:endParaRPr lang="en-US"/>
          </a:p>
        </p:txBody>
      </p:sp>
    </p:spTree>
    <p:extLst>
      <p:ext uri="{BB962C8B-B14F-4D97-AF65-F5344CB8AC3E}">
        <p14:creationId xmlns:p14="http://schemas.microsoft.com/office/powerpoint/2010/main" val="105848920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fld id="{8B42EDD5-4457-4A8F-8F80-8553F3200770}" type="slidenum">
              <a:rPr lang="en-US"/>
              <a:pPr/>
              <a:t>‹N›</a:t>
            </a:fld>
            <a:endParaRPr lang="en-US"/>
          </a:p>
        </p:txBody>
      </p:sp>
    </p:spTree>
    <p:extLst>
      <p:ext uri="{BB962C8B-B14F-4D97-AF65-F5344CB8AC3E}">
        <p14:creationId xmlns:p14="http://schemas.microsoft.com/office/powerpoint/2010/main" val="2567907673"/>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fld id="{6AC74E33-035F-429F-B3DB-E2FF636F45B6}" type="slidenum">
              <a:rPr lang="en-US"/>
              <a:pPr/>
              <a:t>‹N›</a:t>
            </a:fld>
            <a:endParaRPr lang="en-US"/>
          </a:p>
        </p:txBody>
      </p:sp>
    </p:spTree>
    <p:extLst>
      <p:ext uri="{BB962C8B-B14F-4D97-AF65-F5344CB8AC3E}">
        <p14:creationId xmlns:p14="http://schemas.microsoft.com/office/powerpoint/2010/main" val="440884880"/>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fld id="{B3C5A483-12EC-48F3-97C2-4F7C99574835}" type="slidenum">
              <a:rPr lang="en-US"/>
              <a:pPr/>
              <a:t>‹N›</a:t>
            </a:fld>
            <a:endParaRPr lang="en-US"/>
          </a:p>
        </p:txBody>
      </p:sp>
    </p:spTree>
    <p:extLst>
      <p:ext uri="{BB962C8B-B14F-4D97-AF65-F5344CB8AC3E}">
        <p14:creationId xmlns:p14="http://schemas.microsoft.com/office/powerpoint/2010/main" val="1226818785"/>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a:ln/>
        </p:spPr>
        <p:txBody>
          <a:bodyPr/>
          <a:lstStyle>
            <a:lvl1pPr>
              <a:defRPr/>
            </a:lvl1pPr>
          </a:lstStyle>
          <a:p>
            <a:fld id="{0CAA8BF1-18C1-4CD9-9438-302456AD852A}" type="slidenum">
              <a:rPr lang="en-US"/>
              <a:pPr/>
              <a:t>‹N›</a:t>
            </a:fld>
            <a:endParaRPr lang="en-US"/>
          </a:p>
        </p:txBody>
      </p:sp>
    </p:spTree>
    <p:extLst>
      <p:ext uri="{BB962C8B-B14F-4D97-AF65-F5344CB8AC3E}">
        <p14:creationId xmlns:p14="http://schemas.microsoft.com/office/powerpoint/2010/main" val="3344916573"/>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sz="quarter" idx="10"/>
          </p:nvPr>
        </p:nvSpPr>
        <p:spPr>
          <a:ln/>
        </p:spPr>
        <p:txBody>
          <a:bodyPr/>
          <a:lstStyle>
            <a:lvl1pPr>
              <a:defRPr/>
            </a:lvl1pPr>
          </a:lstStyle>
          <a:p>
            <a:fld id="{04176AD7-C2E1-4D08-A69F-2C0DBD19D5A4}" type="slidenum">
              <a:rPr lang="en-US"/>
              <a:pPr/>
              <a:t>‹N›</a:t>
            </a:fld>
            <a:endParaRPr lang="en-US"/>
          </a:p>
        </p:txBody>
      </p:sp>
    </p:spTree>
    <p:extLst>
      <p:ext uri="{BB962C8B-B14F-4D97-AF65-F5344CB8AC3E}">
        <p14:creationId xmlns:p14="http://schemas.microsoft.com/office/powerpoint/2010/main" val="319084394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3.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0" tIns="45674" rIns="91350" bIns="45674" numCol="1" anchor="ctr" anchorCtr="0" compatLnSpc="1">
            <a:prstTxWarp prst="textNoShape">
              <a:avLst/>
            </a:prstTxWarp>
          </a:bodyPr>
          <a:lstStyle/>
          <a:p>
            <a:pPr lvl="0"/>
            <a:r>
              <a:rPr lang="es-E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0" tIns="45674" rIns="91350" bIns="45674" numCol="1" anchor="t" anchorCtr="0" compatLnSpc="1">
            <a:prstTxWarp prst="textNoShape">
              <a:avLst/>
            </a:prstTxWarp>
          </a:bodyPr>
          <a:lstStyle/>
          <a:p>
            <a:pPr lvl="0"/>
            <a:r>
              <a:rPr lang="es-ES" smtClean="0"/>
              <a:t>Click to edit Master text styles</a:t>
            </a:r>
          </a:p>
          <a:p>
            <a:pPr lvl="1"/>
            <a:r>
              <a:rPr lang="es-ES" smtClean="0"/>
              <a:t>Second level</a:t>
            </a:r>
          </a:p>
          <a:p>
            <a:pPr lvl="2"/>
            <a:r>
              <a:rPr lang="es-ES" smtClean="0"/>
              <a:t>Third level</a:t>
            </a:r>
          </a:p>
          <a:p>
            <a:pPr lvl="3"/>
            <a:r>
              <a:rPr lang="es-ES" smtClean="0"/>
              <a:t>Fourth level</a:t>
            </a:r>
          </a:p>
          <a:p>
            <a:pPr lvl="4"/>
            <a:r>
              <a:rPr lang="es-ES" smtClean="0"/>
              <a:t>Fifth level</a:t>
            </a:r>
          </a:p>
        </p:txBody>
      </p:sp>
      <p:sp>
        <p:nvSpPr>
          <p:cNvPr id="519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50" tIns="45674" rIns="91350" bIns="45674" numCol="1" anchor="t" anchorCtr="0" compatLnSpc="1">
            <a:prstTxWarp prst="textNoShape">
              <a:avLst/>
            </a:prstTxWarp>
          </a:bodyPr>
          <a:lstStyle>
            <a:lvl1pPr eaLnBrk="1" hangingPunct="1">
              <a:defRPr sz="1400" b="0">
                <a:solidFill>
                  <a:srgbClr val="000000"/>
                </a:solidFill>
              </a:defRPr>
            </a:lvl1pPr>
          </a:lstStyle>
          <a:p>
            <a:endParaRPr lang="es-ES"/>
          </a:p>
        </p:txBody>
      </p:sp>
      <p:sp>
        <p:nvSpPr>
          <p:cNvPr id="519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50" tIns="45674" rIns="91350" bIns="45674" numCol="1" anchor="t" anchorCtr="0" compatLnSpc="1">
            <a:prstTxWarp prst="textNoShape">
              <a:avLst/>
            </a:prstTxWarp>
          </a:bodyPr>
          <a:lstStyle>
            <a:lvl1pPr algn="ctr" eaLnBrk="1" hangingPunct="1">
              <a:defRPr sz="1400" b="0">
                <a:solidFill>
                  <a:srgbClr val="000000"/>
                </a:solidFill>
              </a:defRPr>
            </a:lvl1pPr>
          </a:lstStyle>
          <a:p>
            <a:endParaRPr lang="es-ES"/>
          </a:p>
        </p:txBody>
      </p:sp>
      <p:sp>
        <p:nvSpPr>
          <p:cNvPr id="519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50" tIns="45674" rIns="91350" bIns="45674" numCol="1" anchor="t" anchorCtr="0" compatLnSpc="1">
            <a:prstTxWarp prst="textNoShape">
              <a:avLst/>
            </a:prstTxWarp>
          </a:bodyPr>
          <a:lstStyle>
            <a:lvl1pPr algn="r" eaLnBrk="1" hangingPunct="1">
              <a:defRPr sz="1400" b="0">
                <a:solidFill>
                  <a:srgbClr val="000000"/>
                </a:solidFill>
              </a:defRPr>
            </a:lvl1pPr>
          </a:lstStyle>
          <a:p>
            <a:fld id="{AACEFB5A-E1E4-4414-91A5-4EC78347395F}" type="slidenum">
              <a:rPr lang="es-ES"/>
              <a:pPr/>
              <a:t>‹N›</a:t>
            </a:fld>
            <a:endParaRPr lang="es-ES"/>
          </a:p>
        </p:txBody>
      </p:sp>
    </p:spTree>
  </p:cSld>
  <p:clrMap bg1="lt1" tx1="dk1" bg2="lt2" tx2="dk2" accent1="accent1" accent2="accent2" accent3="accent3" accent4="accent4" accent5="accent5" accent6="accent6" hlink="hlink" folHlink="folHlink"/>
  <p:sldLayoutIdLst>
    <p:sldLayoutId id="2147719941" r:id="rId1"/>
    <p:sldLayoutId id="2147719942" r:id="rId2"/>
    <p:sldLayoutId id="2147719943" r:id="rId3"/>
    <p:sldLayoutId id="2147719944" r:id="rId4"/>
    <p:sldLayoutId id="2147719945" r:id="rId5"/>
    <p:sldLayoutId id="2147719946" r:id="rId6"/>
    <p:sldLayoutId id="2147719947" r:id="rId7"/>
    <p:sldLayoutId id="2147719948" r:id="rId8"/>
    <p:sldLayoutId id="2147719949" r:id="rId9"/>
    <p:sldLayoutId id="2147719950" r:id="rId10"/>
    <p:sldLayoutId id="21477199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48"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3496"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0244"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6992"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598613"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4225"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2114" indent="-228372" algn="l" rtl="0" eaLnBrk="0" fontAlgn="base" hangingPunct="0">
        <a:spcBef>
          <a:spcPct val="20000"/>
        </a:spcBef>
        <a:spcAft>
          <a:spcPct val="0"/>
        </a:spcAft>
        <a:buChar char="»"/>
        <a:defRPr sz="2000">
          <a:solidFill>
            <a:schemeClr val="tx1"/>
          </a:solidFill>
          <a:latin typeface="+mn-lt"/>
          <a:ea typeface="+mn-ea"/>
        </a:defRPr>
      </a:lvl6pPr>
      <a:lvl7pPr marL="2968862" indent="-228372" algn="l" rtl="0" eaLnBrk="0" fontAlgn="base" hangingPunct="0">
        <a:spcBef>
          <a:spcPct val="20000"/>
        </a:spcBef>
        <a:spcAft>
          <a:spcPct val="0"/>
        </a:spcAft>
        <a:buChar char="»"/>
        <a:defRPr sz="2000">
          <a:solidFill>
            <a:schemeClr val="tx1"/>
          </a:solidFill>
          <a:latin typeface="+mn-lt"/>
          <a:ea typeface="+mn-ea"/>
        </a:defRPr>
      </a:lvl7pPr>
      <a:lvl8pPr marL="3425610" indent="-228372" algn="l" rtl="0" eaLnBrk="0" fontAlgn="base" hangingPunct="0">
        <a:spcBef>
          <a:spcPct val="20000"/>
        </a:spcBef>
        <a:spcAft>
          <a:spcPct val="0"/>
        </a:spcAft>
        <a:buChar char="»"/>
        <a:defRPr sz="2000">
          <a:solidFill>
            <a:schemeClr val="tx1"/>
          </a:solidFill>
          <a:latin typeface="+mn-lt"/>
          <a:ea typeface="+mn-ea"/>
        </a:defRPr>
      </a:lvl8pPr>
      <a:lvl9pPr marL="3882359" indent="-228372"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748" rtl="0" eaLnBrk="1" latinLnBrk="0" hangingPunct="1">
        <a:defRPr sz="1800" kern="1200">
          <a:solidFill>
            <a:schemeClr val="tx1"/>
          </a:solidFill>
          <a:latin typeface="+mn-lt"/>
          <a:ea typeface="+mn-ea"/>
          <a:cs typeface="+mn-cs"/>
        </a:defRPr>
      </a:lvl1pPr>
      <a:lvl2pPr marL="456748" algn="l" defTabSz="456748" rtl="0" eaLnBrk="1" latinLnBrk="0" hangingPunct="1">
        <a:defRPr sz="1800" kern="1200">
          <a:solidFill>
            <a:schemeClr val="tx1"/>
          </a:solidFill>
          <a:latin typeface="+mn-lt"/>
          <a:ea typeface="+mn-ea"/>
          <a:cs typeface="+mn-cs"/>
        </a:defRPr>
      </a:lvl2pPr>
      <a:lvl3pPr marL="913496" algn="l" defTabSz="456748" rtl="0" eaLnBrk="1" latinLnBrk="0" hangingPunct="1">
        <a:defRPr sz="1800" kern="1200">
          <a:solidFill>
            <a:schemeClr val="tx1"/>
          </a:solidFill>
          <a:latin typeface="+mn-lt"/>
          <a:ea typeface="+mn-ea"/>
          <a:cs typeface="+mn-cs"/>
        </a:defRPr>
      </a:lvl3pPr>
      <a:lvl4pPr marL="1370244" algn="l" defTabSz="456748" rtl="0" eaLnBrk="1" latinLnBrk="0" hangingPunct="1">
        <a:defRPr sz="1800" kern="1200">
          <a:solidFill>
            <a:schemeClr val="tx1"/>
          </a:solidFill>
          <a:latin typeface="+mn-lt"/>
          <a:ea typeface="+mn-ea"/>
          <a:cs typeface="+mn-cs"/>
        </a:defRPr>
      </a:lvl4pPr>
      <a:lvl5pPr marL="1826992" algn="l" defTabSz="456748" rtl="0" eaLnBrk="1" latinLnBrk="0" hangingPunct="1">
        <a:defRPr sz="1800" kern="1200">
          <a:solidFill>
            <a:schemeClr val="tx1"/>
          </a:solidFill>
          <a:latin typeface="+mn-lt"/>
          <a:ea typeface="+mn-ea"/>
          <a:cs typeface="+mn-cs"/>
        </a:defRPr>
      </a:lvl5pPr>
      <a:lvl6pPr marL="2283739" algn="l" defTabSz="456748" rtl="0" eaLnBrk="1" latinLnBrk="0" hangingPunct="1">
        <a:defRPr sz="1800" kern="1200">
          <a:solidFill>
            <a:schemeClr val="tx1"/>
          </a:solidFill>
          <a:latin typeface="+mn-lt"/>
          <a:ea typeface="+mn-ea"/>
          <a:cs typeface="+mn-cs"/>
        </a:defRPr>
      </a:lvl6pPr>
      <a:lvl7pPr marL="2740488" algn="l" defTabSz="456748" rtl="0" eaLnBrk="1" latinLnBrk="0" hangingPunct="1">
        <a:defRPr sz="1800" kern="1200">
          <a:solidFill>
            <a:schemeClr val="tx1"/>
          </a:solidFill>
          <a:latin typeface="+mn-lt"/>
          <a:ea typeface="+mn-ea"/>
          <a:cs typeface="+mn-cs"/>
        </a:defRPr>
      </a:lvl7pPr>
      <a:lvl8pPr marL="3197235" algn="l" defTabSz="456748" rtl="0" eaLnBrk="1" latinLnBrk="0" hangingPunct="1">
        <a:defRPr sz="1800" kern="1200">
          <a:solidFill>
            <a:schemeClr val="tx1"/>
          </a:solidFill>
          <a:latin typeface="+mn-lt"/>
          <a:ea typeface="+mn-ea"/>
          <a:cs typeface="+mn-cs"/>
        </a:defRPr>
      </a:lvl8pPr>
      <a:lvl9pPr marL="3653984" algn="l" defTabSz="4567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B58E29BD-C30F-419B-9FFA-E89A3CE237FF}" type="datetime1">
              <a:rPr lang="en-US"/>
              <a:pPr/>
              <a:t>5/9/2013</a:t>
            </a:fld>
            <a:endParaRPr 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endParaRPr lang="it-IT"/>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39F59B28-006E-44F2-9DCC-1EA9891094BE}"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864" r:id="rId1"/>
    <p:sldLayoutId id="2147719865" r:id="rId2"/>
    <p:sldLayoutId id="2147719866" r:id="rId3"/>
    <p:sldLayoutId id="2147719867" r:id="rId4"/>
    <p:sldLayoutId id="2147719868" r:id="rId5"/>
    <p:sldLayoutId id="2147719869" r:id="rId6"/>
    <p:sldLayoutId id="2147719870" r:id="rId7"/>
    <p:sldLayoutId id="2147719871" r:id="rId8"/>
    <p:sldLayoutId id="2147719872" r:id="rId9"/>
    <p:sldLayoutId id="2147719873" r:id="rId10"/>
    <p:sldLayoutId id="2147719874"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1"/>
          </a:solidFill>
          <a:latin typeface="Calibri" pitchFamily="-106" charset="0"/>
        </a:defRPr>
      </a:lvl6pPr>
      <a:lvl7pPr marL="914400" algn="ctr" rtl="0" fontAlgn="base">
        <a:spcBef>
          <a:spcPct val="0"/>
        </a:spcBef>
        <a:spcAft>
          <a:spcPct val="0"/>
        </a:spcAft>
        <a:defRPr sz="4400">
          <a:solidFill>
            <a:schemeClr val="tx1"/>
          </a:solidFill>
          <a:latin typeface="Calibri" pitchFamily="-106" charset="0"/>
        </a:defRPr>
      </a:lvl7pPr>
      <a:lvl8pPr marL="1371600" algn="ctr" rtl="0" fontAlgn="base">
        <a:spcBef>
          <a:spcPct val="0"/>
        </a:spcBef>
        <a:spcAft>
          <a:spcPct val="0"/>
        </a:spcAft>
        <a:defRPr sz="4400">
          <a:solidFill>
            <a:schemeClr val="tx1"/>
          </a:solidFill>
          <a:latin typeface="Calibri" pitchFamily="-106" charset="0"/>
        </a:defRPr>
      </a:lvl8pPr>
      <a:lvl9pPr marL="1828800" algn="ctr" rtl="0" fontAlgn="base">
        <a:spcBef>
          <a:spcPct val="0"/>
        </a:spcBef>
        <a:spcAft>
          <a:spcPct val="0"/>
        </a:spcAft>
        <a:defRPr sz="4400">
          <a:solidFill>
            <a:schemeClr val="tx1"/>
          </a:solidFill>
          <a:latin typeface="Calibri" pitchFamily="-106"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148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cs typeface="Arial" pitchFamily="34" charset="0"/>
              </a:defRPr>
            </a:lvl1pPr>
          </a:lstStyle>
          <a:p>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cs typeface="Arial" pitchFamily="34" charset="0"/>
              </a:defRPr>
            </a:lvl1pPr>
          </a:lstStyle>
          <a:p>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pitchFamily="18" charset="0"/>
                <a:cs typeface="Arial" pitchFamily="34" charset="0"/>
              </a:defRPr>
            </a:lvl1pPr>
          </a:lstStyle>
          <a:p>
            <a:fld id="{414D7049-1408-404A-A9C8-20D1A4AB5C90}"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18" r:id="rId1"/>
    <p:sldLayoutId id="2147720019" r:id="rId2"/>
    <p:sldLayoutId id="2147720020" r:id="rId3"/>
    <p:sldLayoutId id="2147720021" r:id="rId4"/>
    <p:sldLayoutId id="2147720022" r:id="rId5"/>
    <p:sldLayoutId id="2147720023" r:id="rId6"/>
    <p:sldLayoutId id="2147720024" r:id="rId7"/>
    <p:sldLayoutId id="2147720025" r:id="rId8"/>
    <p:sldLayoutId id="2147720026" r:id="rId9"/>
    <p:sldLayoutId id="2147720027" r:id="rId10"/>
    <p:sldLayoutId id="2147720028"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35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fld id="{E99F9478-2B3A-4D65-AC0E-EE8EC5641E4B}" type="datetime1">
              <a:rPr lang="en-US"/>
              <a:pPr/>
              <a:t>5/9/2013</a:t>
            </a:fld>
            <a:endParaRPr lang="en-US"/>
          </a:p>
        </p:txBody>
      </p:sp>
      <p:sp>
        <p:nvSpPr>
          <p:cNvPr id="2835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it-IT"/>
          </a:p>
        </p:txBody>
      </p:sp>
      <p:sp>
        <p:nvSpPr>
          <p:cNvPr id="2835462" name="Rectangle 6"/>
          <p:cNvSpPr>
            <a:spLocks noGrp="1" noChangeArrowheads="1"/>
          </p:cNvSpPr>
          <p:nvPr>
            <p:ph type="sldNum" sz="quarter" idx="4"/>
          </p:nvPr>
        </p:nvSpPr>
        <p:spPr bwMode="auto">
          <a:xfrm>
            <a:off x="7010400" y="6569075"/>
            <a:ext cx="21336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defRPr>
            </a:lvl1pPr>
          </a:lstStyle>
          <a:p>
            <a:fld id="{C5E8833D-28D4-47A5-BEA5-134F05E11ED6}"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29" r:id="rId1"/>
    <p:sldLayoutId id="2147720030" r:id="rId2"/>
    <p:sldLayoutId id="2147720031" r:id="rId3"/>
    <p:sldLayoutId id="2147720032" r:id="rId4"/>
    <p:sldLayoutId id="2147720033" r:id="rId5"/>
    <p:sldLayoutId id="2147720034" r:id="rId6"/>
    <p:sldLayoutId id="2147720035" r:id="rId7"/>
    <p:sldLayoutId id="2147720036" r:id="rId8"/>
    <p:sldLayoutId id="2147720037" r:id="rId9"/>
    <p:sldLayoutId id="2147720038" r:id="rId10"/>
    <p:sldLayoutId id="21477200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3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0A7E17D3-E3A0-4EED-B0CD-B817779CFD15}"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BE4EAAFB-4668-4972-9AFF-E9AE5307F990}"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40" r:id="rId1"/>
    <p:sldLayoutId id="2147720041" r:id="rId2"/>
    <p:sldLayoutId id="2147720042" r:id="rId3"/>
    <p:sldLayoutId id="2147720043" r:id="rId4"/>
    <p:sldLayoutId id="2147720044" r:id="rId5"/>
    <p:sldLayoutId id="2147720045" r:id="rId6"/>
    <p:sldLayoutId id="2147720046" r:id="rId7"/>
    <p:sldLayoutId id="2147720047" r:id="rId8"/>
    <p:sldLayoutId id="2147720048" r:id="rId9"/>
    <p:sldLayoutId id="2147720049" r:id="rId10"/>
    <p:sldLayoutId id="214772005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7" tIns="45590" rIns="91197" bIns="45590" numCol="1" anchor="ctr" anchorCtr="0" compatLnSpc="1">
            <a:prstTxWarp prst="textNoShape">
              <a:avLst/>
            </a:prstTxWarp>
          </a:bodyPr>
          <a:lstStyle/>
          <a:p>
            <a:pPr lvl="0"/>
            <a:r>
              <a:rPr lang="en-US" smtClean="0"/>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7" tIns="45590" rIns="91197" bIns="455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3818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197" tIns="45590" rIns="91197" bIns="45590" numCol="1" anchor="t" anchorCtr="0" compatLnSpc="1">
            <a:prstTxWarp prst="textNoShape">
              <a:avLst/>
            </a:prstTxWarp>
          </a:bodyPr>
          <a:lstStyle>
            <a:lvl1pPr eaLnBrk="1" hangingPunct="1">
              <a:defRPr sz="1400" b="0">
                <a:solidFill>
                  <a:srgbClr val="000000"/>
                </a:solidFill>
              </a:defRPr>
            </a:lvl1pPr>
          </a:lstStyle>
          <a:p>
            <a:fld id="{B3DB1F26-CF80-4E15-B8D8-0CC3785E2393}" type="datetime1">
              <a:rPr lang="en-US"/>
              <a:pPr/>
              <a:t>5/9/2013</a:t>
            </a:fld>
            <a:endParaRPr lang="en-US"/>
          </a:p>
        </p:txBody>
      </p:sp>
      <p:sp>
        <p:nvSpPr>
          <p:cNvPr id="273818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197" tIns="45590" rIns="91197" bIns="45590" numCol="1" anchor="t" anchorCtr="0" compatLnSpc="1">
            <a:prstTxWarp prst="textNoShape">
              <a:avLst/>
            </a:prstTxWarp>
          </a:bodyPr>
          <a:lstStyle>
            <a:lvl1pPr algn="ctr" eaLnBrk="1" hangingPunct="1">
              <a:defRPr sz="1400" b="0">
                <a:solidFill>
                  <a:srgbClr val="000000"/>
                </a:solidFill>
              </a:defRPr>
            </a:lvl1pPr>
          </a:lstStyle>
          <a:p>
            <a:endParaRPr lang="it-IT"/>
          </a:p>
        </p:txBody>
      </p:sp>
      <p:sp>
        <p:nvSpPr>
          <p:cNvPr id="273818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197" tIns="45590" rIns="91197" bIns="45590" numCol="1" anchor="t" anchorCtr="0" compatLnSpc="1">
            <a:prstTxWarp prst="textNoShape">
              <a:avLst/>
            </a:prstTxWarp>
          </a:bodyPr>
          <a:lstStyle>
            <a:lvl1pPr algn="r" eaLnBrk="1" hangingPunct="1">
              <a:defRPr sz="1400" b="0">
                <a:solidFill>
                  <a:srgbClr val="000000"/>
                </a:solidFill>
              </a:defRPr>
            </a:lvl1pPr>
          </a:lstStyle>
          <a:p>
            <a:fld id="{A5E2ADAE-3884-41BE-AC27-305107155C61}"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51" r:id="rId1"/>
    <p:sldLayoutId id="2147720052" r:id="rId2"/>
    <p:sldLayoutId id="2147720053" r:id="rId3"/>
    <p:sldLayoutId id="2147720054" r:id="rId4"/>
    <p:sldLayoutId id="2147720055" r:id="rId5"/>
    <p:sldLayoutId id="2147720056" r:id="rId6"/>
    <p:sldLayoutId id="2147720057" r:id="rId7"/>
    <p:sldLayoutId id="2147720058" r:id="rId8"/>
    <p:sldLayoutId id="2147720059" r:id="rId9"/>
    <p:sldLayoutId id="2147720060" r:id="rId10"/>
    <p:sldLayoutId id="21477200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5975" algn="ctr" rtl="0" fontAlgn="base">
        <a:spcBef>
          <a:spcPct val="0"/>
        </a:spcBef>
        <a:spcAft>
          <a:spcPct val="0"/>
        </a:spcAft>
        <a:defRPr sz="4400">
          <a:solidFill>
            <a:schemeClr val="tx2"/>
          </a:solidFill>
          <a:latin typeface="Arial" pitchFamily="34" charset="0"/>
        </a:defRPr>
      </a:lvl6pPr>
      <a:lvl7pPr marL="911944" algn="ctr" rtl="0" fontAlgn="base">
        <a:spcBef>
          <a:spcPct val="0"/>
        </a:spcBef>
        <a:spcAft>
          <a:spcPct val="0"/>
        </a:spcAft>
        <a:defRPr sz="4400">
          <a:solidFill>
            <a:schemeClr val="tx2"/>
          </a:solidFill>
          <a:latin typeface="Arial" pitchFamily="34" charset="0"/>
        </a:defRPr>
      </a:lvl7pPr>
      <a:lvl8pPr marL="1367921" algn="ctr" rtl="0" fontAlgn="base">
        <a:spcBef>
          <a:spcPct val="0"/>
        </a:spcBef>
        <a:spcAft>
          <a:spcPct val="0"/>
        </a:spcAft>
        <a:defRPr sz="4400">
          <a:solidFill>
            <a:schemeClr val="tx2"/>
          </a:solidFill>
          <a:latin typeface="Arial" pitchFamily="34" charset="0"/>
        </a:defRPr>
      </a:lvl8pPr>
      <a:lvl9pPr marL="1823900" algn="ctr" rtl="0" fontAlgn="base">
        <a:spcBef>
          <a:spcPct val="0"/>
        </a:spcBef>
        <a:spcAft>
          <a:spcPct val="0"/>
        </a:spcAft>
        <a:defRPr sz="4400">
          <a:solidFill>
            <a:schemeClr val="tx2"/>
          </a:solidFill>
          <a:latin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9775" indent="-284163" algn="l" rtl="0" eaLnBrk="0" fontAlgn="base" hangingPunct="0">
        <a:spcBef>
          <a:spcPct val="20000"/>
        </a:spcBef>
        <a:spcAft>
          <a:spcPct val="0"/>
        </a:spcAft>
        <a:buChar char="–"/>
        <a:defRPr sz="2800">
          <a:solidFill>
            <a:schemeClr val="tx1"/>
          </a:solidFill>
          <a:latin typeface="+mn-lt"/>
          <a:ea typeface="ＭＳ Ｐゴシック" charset="0"/>
        </a:defRPr>
      </a:lvl2pPr>
      <a:lvl3pPr marL="1139825" indent="-227013"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595438"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1050"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07863" indent="-227986" algn="l" rtl="0" fontAlgn="base">
        <a:spcBef>
          <a:spcPct val="20000"/>
        </a:spcBef>
        <a:spcAft>
          <a:spcPct val="0"/>
        </a:spcAft>
        <a:buChar char="»"/>
        <a:defRPr sz="2000">
          <a:solidFill>
            <a:schemeClr val="tx1"/>
          </a:solidFill>
          <a:latin typeface="+mn-lt"/>
        </a:defRPr>
      </a:lvl6pPr>
      <a:lvl7pPr marL="2963835" indent="-227986" algn="l" rtl="0" fontAlgn="base">
        <a:spcBef>
          <a:spcPct val="20000"/>
        </a:spcBef>
        <a:spcAft>
          <a:spcPct val="0"/>
        </a:spcAft>
        <a:buChar char="»"/>
        <a:defRPr sz="2000">
          <a:solidFill>
            <a:schemeClr val="tx1"/>
          </a:solidFill>
          <a:latin typeface="+mn-lt"/>
        </a:defRPr>
      </a:lvl7pPr>
      <a:lvl8pPr marL="3419815" indent="-227986" algn="l" rtl="0" fontAlgn="base">
        <a:spcBef>
          <a:spcPct val="20000"/>
        </a:spcBef>
        <a:spcAft>
          <a:spcPct val="0"/>
        </a:spcAft>
        <a:buChar char="»"/>
        <a:defRPr sz="2000">
          <a:solidFill>
            <a:schemeClr val="tx1"/>
          </a:solidFill>
          <a:latin typeface="+mn-lt"/>
        </a:defRPr>
      </a:lvl8pPr>
      <a:lvl9pPr marL="3875790" indent="-2279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944" rtl="0" eaLnBrk="1" latinLnBrk="0" hangingPunct="1">
        <a:defRPr sz="1800" kern="1200">
          <a:solidFill>
            <a:schemeClr val="tx1"/>
          </a:solidFill>
          <a:latin typeface="+mn-lt"/>
          <a:ea typeface="+mn-ea"/>
          <a:cs typeface="+mn-cs"/>
        </a:defRPr>
      </a:lvl1pPr>
      <a:lvl2pPr marL="455975" algn="l" defTabSz="911944" rtl="0" eaLnBrk="1" latinLnBrk="0" hangingPunct="1">
        <a:defRPr sz="1800" kern="1200">
          <a:solidFill>
            <a:schemeClr val="tx1"/>
          </a:solidFill>
          <a:latin typeface="+mn-lt"/>
          <a:ea typeface="+mn-ea"/>
          <a:cs typeface="+mn-cs"/>
        </a:defRPr>
      </a:lvl2pPr>
      <a:lvl3pPr marL="911944" algn="l" defTabSz="911944" rtl="0" eaLnBrk="1" latinLnBrk="0" hangingPunct="1">
        <a:defRPr sz="1800" kern="1200">
          <a:solidFill>
            <a:schemeClr val="tx1"/>
          </a:solidFill>
          <a:latin typeface="+mn-lt"/>
          <a:ea typeface="+mn-ea"/>
          <a:cs typeface="+mn-cs"/>
        </a:defRPr>
      </a:lvl3pPr>
      <a:lvl4pPr marL="1367921" algn="l" defTabSz="911944" rtl="0" eaLnBrk="1" latinLnBrk="0" hangingPunct="1">
        <a:defRPr sz="1800" kern="1200">
          <a:solidFill>
            <a:schemeClr val="tx1"/>
          </a:solidFill>
          <a:latin typeface="+mn-lt"/>
          <a:ea typeface="+mn-ea"/>
          <a:cs typeface="+mn-cs"/>
        </a:defRPr>
      </a:lvl4pPr>
      <a:lvl5pPr marL="1823900" algn="l" defTabSz="911944" rtl="0" eaLnBrk="1" latinLnBrk="0" hangingPunct="1">
        <a:defRPr sz="1800" kern="1200">
          <a:solidFill>
            <a:schemeClr val="tx1"/>
          </a:solidFill>
          <a:latin typeface="+mn-lt"/>
          <a:ea typeface="+mn-ea"/>
          <a:cs typeface="+mn-cs"/>
        </a:defRPr>
      </a:lvl5pPr>
      <a:lvl6pPr marL="2279875" algn="l" defTabSz="911944" rtl="0" eaLnBrk="1" latinLnBrk="0" hangingPunct="1">
        <a:defRPr sz="1800" kern="1200">
          <a:solidFill>
            <a:schemeClr val="tx1"/>
          </a:solidFill>
          <a:latin typeface="+mn-lt"/>
          <a:ea typeface="+mn-ea"/>
          <a:cs typeface="+mn-cs"/>
        </a:defRPr>
      </a:lvl6pPr>
      <a:lvl7pPr marL="2735851" algn="l" defTabSz="911944" rtl="0" eaLnBrk="1" latinLnBrk="0" hangingPunct="1">
        <a:defRPr sz="1800" kern="1200">
          <a:solidFill>
            <a:schemeClr val="tx1"/>
          </a:solidFill>
          <a:latin typeface="+mn-lt"/>
          <a:ea typeface="+mn-ea"/>
          <a:cs typeface="+mn-cs"/>
        </a:defRPr>
      </a:lvl7pPr>
      <a:lvl8pPr marL="3191825" algn="l" defTabSz="911944" rtl="0" eaLnBrk="1" latinLnBrk="0" hangingPunct="1">
        <a:defRPr sz="1800" kern="1200">
          <a:solidFill>
            <a:schemeClr val="tx1"/>
          </a:solidFill>
          <a:latin typeface="+mn-lt"/>
          <a:ea typeface="+mn-ea"/>
          <a:cs typeface="+mn-cs"/>
        </a:defRPr>
      </a:lvl8pPr>
      <a:lvl9pPr marL="3647803" algn="l" defTabSz="91194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16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fld id="{5520DC03-FB1A-479D-955C-D834CB818F96}" type="datetime1">
              <a:rPr lang="en-US"/>
              <a:pPr/>
              <a:t>5/9/2013</a:t>
            </a:fld>
            <a:endParaRPr lang="en-US"/>
          </a:p>
        </p:txBody>
      </p:sp>
      <p:sp>
        <p:nvSpPr>
          <p:cNvPr id="3816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it-IT"/>
          </a:p>
        </p:txBody>
      </p:sp>
      <p:sp>
        <p:nvSpPr>
          <p:cNvPr id="3816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D0D0D6E9-76E0-4056-A95E-0B92D54B0473}"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62" r:id="rId1"/>
    <p:sldLayoutId id="2147720063" r:id="rId2"/>
    <p:sldLayoutId id="2147720064" r:id="rId3"/>
    <p:sldLayoutId id="2147720065" r:id="rId4"/>
    <p:sldLayoutId id="2147720066" r:id="rId5"/>
    <p:sldLayoutId id="2147720067" r:id="rId6"/>
    <p:sldLayoutId id="2147720068" r:id="rId7"/>
    <p:sldLayoutId id="2147720069" r:id="rId8"/>
    <p:sldLayoutId id="2147720070" r:id="rId9"/>
    <p:sldLayoutId id="2147720071" r:id="rId10"/>
    <p:sldLayoutId id="2147720072" r:id="rId11"/>
    <p:sldLayoutId id="2147720073" r:id="rId12"/>
  </p:sldLayoutIdLst>
  <p:transition spd="slow"/>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06" charset="-52"/>
        </a:defRPr>
      </a:lvl6pPr>
      <a:lvl7pPr marL="914400" algn="ctr" rtl="0" fontAlgn="base">
        <a:spcBef>
          <a:spcPct val="0"/>
        </a:spcBef>
        <a:spcAft>
          <a:spcPct val="0"/>
        </a:spcAft>
        <a:defRPr sz="4400">
          <a:solidFill>
            <a:schemeClr val="tx2"/>
          </a:solidFill>
          <a:latin typeface="Arial" pitchFamily="-106" charset="-52"/>
        </a:defRPr>
      </a:lvl7pPr>
      <a:lvl8pPr marL="1371600" algn="ctr" rtl="0" fontAlgn="base">
        <a:spcBef>
          <a:spcPct val="0"/>
        </a:spcBef>
        <a:spcAft>
          <a:spcPct val="0"/>
        </a:spcAft>
        <a:defRPr sz="4400">
          <a:solidFill>
            <a:schemeClr val="tx2"/>
          </a:solidFill>
          <a:latin typeface="Arial" pitchFamily="-106" charset="-52"/>
        </a:defRPr>
      </a:lvl8pPr>
      <a:lvl9pPr marL="1828800" algn="ctr" rtl="0" fontAlgn="base">
        <a:spcBef>
          <a:spcPct val="0"/>
        </a:spcBef>
        <a:spcAft>
          <a:spcPct val="0"/>
        </a:spcAft>
        <a:defRPr sz="4400">
          <a:solidFill>
            <a:schemeClr val="tx2"/>
          </a:solidFill>
          <a:latin typeface="Arial" pitchFamily="-106" charset="-5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9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09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2BB2AA9C-BF0A-4C31-89F2-FFB56EF6985A}"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263360EA-1FC2-45A0-A400-50920D493F82}"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74" r:id="rId1"/>
    <p:sldLayoutId id="2147720075" r:id="rId2"/>
    <p:sldLayoutId id="2147720076" r:id="rId3"/>
    <p:sldLayoutId id="2147720077" r:id="rId4"/>
    <p:sldLayoutId id="2147720078" r:id="rId5"/>
    <p:sldLayoutId id="2147720079" r:id="rId6"/>
    <p:sldLayoutId id="2147720080" r:id="rId7"/>
    <p:sldLayoutId id="2147720081" r:id="rId8"/>
    <p:sldLayoutId id="2147720082" r:id="rId9"/>
    <p:sldLayoutId id="2147720083" r:id="rId10"/>
    <p:sldLayoutId id="214772008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3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3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D4112729-1D84-4ED1-B2D0-167AFDC34A54}"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5F808CF8-328C-4584-917B-823BA0D62A7E}"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85" r:id="rId1"/>
    <p:sldLayoutId id="2147720086" r:id="rId2"/>
    <p:sldLayoutId id="2147720087" r:id="rId3"/>
    <p:sldLayoutId id="2147720088" r:id="rId4"/>
    <p:sldLayoutId id="2147720089" r:id="rId5"/>
    <p:sldLayoutId id="2147720090" r:id="rId6"/>
    <p:sldLayoutId id="2147720091" r:id="rId7"/>
    <p:sldLayoutId id="2147720092" r:id="rId8"/>
    <p:sldLayoutId id="2147720093" r:id="rId9"/>
    <p:sldLayoutId id="2147720094" r:id="rId10"/>
    <p:sldLayoutId id="214772009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7" tIns="45543" rIns="91107" bIns="45543" numCol="1" anchor="ctr" anchorCtr="0" compatLnSpc="1">
            <a:prstTxWarp prst="textNoShape">
              <a:avLst/>
            </a:prstTxWarp>
          </a:bodyPr>
          <a:lstStyle/>
          <a:p>
            <a:pPr lvl="0"/>
            <a:r>
              <a:rPr lang="en-US" smtClean="0"/>
              <a:t>Click to edit Master title style</a:t>
            </a:r>
          </a:p>
        </p:txBody>
      </p:sp>
      <p:sp>
        <p:nvSpPr>
          <p:cNvPr id="235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7" tIns="45543" rIns="91107" bIns="455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107" tIns="45543" rIns="91107" bIns="45543"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950DC397-87DE-4A10-82C5-0CD6DBFB608C}"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107" tIns="45543" rIns="91107" bIns="45543"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107" tIns="45543" rIns="91107" bIns="45543"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E1DF247C-97A1-4F63-99B1-3922849E8EA4}"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096" r:id="rId1"/>
    <p:sldLayoutId id="2147720097" r:id="rId2"/>
    <p:sldLayoutId id="2147720098" r:id="rId3"/>
    <p:sldLayoutId id="2147720099" r:id="rId4"/>
    <p:sldLayoutId id="2147720100" r:id="rId5"/>
    <p:sldLayoutId id="2147720101" r:id="rId6"/>
    <p:sldLayoutId id="2147720102" r:id="rId7"/>
    <p:sldLayoutId id="2147720103" r:id="rId8"/>
    <p:sldLayoutId id="2147720104" r:id="rId9"/>
    <p:sldLayoutId id="2147720105" r:id="rId10"/>
    <p:sldLayoutId id="2147720106"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5525" algn="ctr" defTabSz="455525" rtl="0" fontAlgn="base">
        <a:spcBef>
          <a:spcPct val="0"/>
        </a:spcBef>
        <a:spcAft>
          <a:spcPct val="0"/>
        </a:spcAft>
        <a:defRPr sz="4400">
          <a:solidFill>
            <a:schemeClr val="tx1"/>
          </a:solidFill>
          <a:latin typeface="Calibri" pitchFamily="34" charset="0"/>
        </a:defRPr>
      </a:lvl6pPr>
      <a:lvl7pPr marL="911042" algn="ctr" defTabSz="455525" rtl="0" fontAlgn="base">
        <a:spcBef>
          <a:spcPct val="0"/>
        </a:spcBef>
        <a:spcAft>
          <a:spcPct val="0"/>
        </a:spcAft>
        <a:defRPr sz="4400">
          <a:solidFill>
            <a:schemeClr val="tx1"/>
          </a:solidFill>
          <a:latin typeface="Calibri" pitchFamily="34" charset="0"/>
        </a:defRPr>
      </a:lvl7pPr>
      <a:lvl8pPr marL="1366569" algn="ctr" defTabSz="455525" rtl="0" fontAlgn="base">
        <a:spcBef>
          <a:spcPct val="0"/>
        </a:spcBef>
        <a:spcAft>
          <a:spcPct val="0"/>
        </a:spcAft>
        <a:defRPr sz="4400">
          <a:solidFill>
            <a:schemeClr val="tx1"/>
          </a:solidFill>
          <a:latin typeface="Calibri" pitchFamily="34" charset="0"/>
        </a:defRPr>
      </a:lvl8pPr>
      <a:lvl9pPr marL="1822096" algn="ctr" defTabSz="455525" rtl="0" fontAlgn="base">
        <a:spcBef>
          <a:spcPct val="0"/>
        </a:spcBef>
        <a:spcAft>
          <a:spcPct val="0"/>
        </a:spcAft>
        <a:defRPr sz="4400">
          <a:solidFill>
            <a:schemeClr val="tx1"/>
          </a:solidFill>
          <a:latin typeface="Calibri" pitchFamily="34" charset="0"/>
        </a:defRPr>
      </a:lvl9pPr>
    </p:titleStyle>
    <p:bodyStyle>
      <a:lvl1pPr marL="339725" indent="-339725" algn="l" defTabSz="454025"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38188" indent="-282575" algn="l" defTabSz="454025"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38238" indent="-225425" algn="l" defTabSz="454025"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93850" indent="-225425" algn="l" defTabSz="454025"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47875" indent="-225425" algn="l" defTabSz="454025"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05384" indent="-227757" algn="l" defTabSz="455525" rtl="0" eaLnBrk="1" latinLnBrk="0" hangingPunct="1">
        <a:spcBef>
          <a:spcPct val="20000"/>
        </a:spcBef>
        <a:buFont typeface="Arial"/>
        <a:buChar char="•"/>
        <a:defRPr sz="2000" kern="1200">
          <a:solidFill>
            <a:schemeClr val="tx1"/>
          </a:solidFill>
          <a:latin typeface="+mn-lt"/>
          <a:ea typeface="+mn-ea"/>
          <a:cs typeface="+mn-cs"/>
        </a:defRPr>
      </a:lvl6pPr>
      <a:lvl7pPr marL="2960907" indent="-227757" algn="l" defTabSz="455525" rtl="0" eaLnBrk="1" latinLnBrk="0" hangingPunct="1">
        <a:spcBef>
          <a:spcPct val="20000"/>
        </a:spcBef>
        <a:buFont typeface="Arial"/>
        <a:buChar char="•"/>
        <a:defRPr sz="2000" kern="1200">
          <a:solidFill>
            <a:schemeClr val="tx1"/>
          </a:solidFill>
          <a:latin typeface="+mn-lt"/>
          <a:ea typeface="+mn-ea"/>
          <a:cs typeface="+mn-cs"/>
        </a:defRPr>
      </a:lvl7pPr>
      <a:lvl8pPr marL="3416433" indent="-227757" algn="l" defTabSz="455525" rtl="0" eaLnBrk="1" latinLnBrk="0" hangingPunct="1">
        <a:spcBef>
          <a:spcPct val="20000"/>
        </a:spcBef>
        <a:buFont typeface="Arial"/>
        <a:buChar char="•"/>
        <a:defRPr sz="2000" kern="1200">
          <a:solidFill>
            <a:schemeClr val="tx1"/>
          </a:solidFill>
          <a:latin typeface="+mn-lt"/>
          <a:ea typeface="+mn-ea"/>
          <a:cs typeface="+mn-cs"/>
        </a:defRPr>
      </a:lvl8pPr>
      <a:lvl9pPr marL="3871960" indent="-227757" algn="l" defTabSz="4555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25" rtl="0" eaLnBrk="1" latinLnBrk="0" hangingPunct="1">
        <a:defRPr sz="1800" kern="1200">
          <a:solidFill>
            <a:schemeClr val="tx1"/>
          </a:solidFill>
          <a:latin typeface="+mn-lt"/>
          <a:ea typeface="+mn-ea"/>
          <a:cs typeface="+mn-cs"/>
        </a:defRPr>
      </a:lvl1pPr>
      <a:lvl2pPr marL="455525" algn="l" defTabSz="455525" rtl="0" eaLnBrk="1" latinLnBrk="0" hangingPunct="1">
        <a:defRPr sz="1800" kern="1200">
          <a:solidFill>
            <a:schemeClr val="tx1"/>
          </a:solidFill>
          <a:latin typeface="+mn-lt"/>
          <a:ea typeface="+mn-ea"/>
          <a:cs typeface="+mn-cs"/>
        </a:defRPr>
      </a:lvl2pPr>
      <a:lvl3pPr marL="911042" algn="l" defTabSz="455525" rtl="0" eaLnBrk="1" latinLnBrk="0" hangingPunct="1">
        <a:defRPr sz="1800" kern="1200">
          <a:solidFill>
            <a:schemeClr val="tx1"/>
          </a:solidFill>
          <a:latin typeface="+mn-lt"/>
          <a:ea typeface="+mn-ea"/>
          <a:cs typeface="+mn-cs"/>
        </a:defRPr>
      </a:lvl3pPr>
      <a:lvl4pPr marL="1366569" algn="l" defTabSz="455525" rtl="0" eaLnBrk="1" latinLnBrk="0" hangingPunct="1">
        <a:defRPr sz="1800" kern="1200">
          <a:solidFill>
            <a:schemeClr val="tx1"/>
          </a:solidFill>
          <a:latin typeface="+mn-lt"/>
          <a:ea typeface="+mn-ea"/>
          <a:cs typeface="+mn-cs"/>
        </a:defRPr>
      </a:lvl4pPr>
      <a:lvl5pPr marL="1822096" algn="l" defTabSz="455525" rtl="0" eaLnBrk="1" latinLnBrk="0" hangingPunct="1">
        <a:defRPr sz="1800" kern="1200">
          <a:solidFill>
            <a:schemeClr val="tx1"/>
          </a:solidFill>
          <a:latin typeface="+mn-lt"/>
          <a:ea typeface="+mn-ea"/>
          <a:cs typeface="+mn-cs"/>
        </a:defRPr>
      </a:lvl5pPr>
      <a:lvl6pPr marL="2277619" algn="l" defTabSz="455525" rtl="0" eaLnBrk="1" latinLnBrk="0" hangingPunct="1">
        <a:defRPr sz="1800" kern="1200">
          <a:solidFill>
            <a:schemeClr val="tx1"/>
          </a:solidFill>
          <a:latin typeface="+mn-lt"/>
          <a:ea typeface="+mn-ea"/>
          <a:cs typeface="+mn-cs"/>
        </a:defRPr>
      </a:lvl6pPr>
      <a:lvl7pPr marL="2733145" algn="l" defTabSz="455525" rtl="0" eaLnBrk="1" latinLnBrk="0" hangingPunct="1">
        <a:defRPr sz="1800" kern="1200">
          <a:solidFill>
            <a:schemeClr val="tx1"/>
          </a:solidFill>
          <a:latin typeface="+mn-lt"/>
          <a:ea typeface="+mn-ea"/>
          <a:cs typeface="+mn-cs"/>
        </a:defRPr>
      </a:lvl7pPr>
      <a:lvl8pPr marL="3188668" algn="l" defTabSz="455525" rtl="0" eaLnBrk="1" latinLnBrk="0" hangingPunct="1">
        <a:defRPr sz="1800" kern="1200">
          <a:solidFill>
            <a:schemeClr val="tx1"/>
          </a:solidFill>
          <a:latin typeface="+mn-lt"/>
          <a:ea typeface="+mn-ea"/>
          <a:cs typeface="+mn-cs"/>
        </a:defRPr>
      </a:lvl8pPr>
      <a:lvl9pPr marL="3644196" algn="l" defTabSz="45552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fld id="{60C7B32A-AB76-469F-A267-ED5DDF6C2702}" type="datetime1">
              <a:rPr lang="en-US"/>
              <a:pPr/>
              <a:t>5/9/2013</a:t>
            </a:fld>
            <a:endParaRPr lang="en-US"/>
          </a:p>
        </p:txBody>
      </p:sp>
      <p:sp>
        <p:nvSpPr>
          <p:cNvPr id="7"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Tree>
  </p:cSld>
  <p:clrMap bg1="lt1" tx1="dk1" bg2="lt2" tx2="dk2" accent1="accent1" accent2="accent2" accent3="accent3" accent4="accent4" accent5="accent5" accent6="accent6" hlink="hlink" folHlink="folHlink"/>
  <p:sldLayoutIdLst>
    <p:sldLayoutId id="2147719875" r:id="rId1"/>
    <p:sldLayoutId id="2147719876" r:id="rId2"/>
    <p:sldLayoutId id="2147719877" r:id="rId3"/>
    <p:sldLayoutId id="2147719878" r:id="rId4"/>
    <p:sldLayoutId id="2147719879" r:id="rId5"/>
    <p:sldLayoutId id="2147719880" r:id="rId6"/>
    <p:sldLayoutId id="2147719881" r:id="rId7"/>
    <p:sldLayoutId id="2147719882" r:id="rId8"/>
    <p:sldLayoutId id="2147719883" r:id="rId9"/>
    <p:sldLayoutId id="2147719884" r:id="rId10"/>
    <p:sldLayoutId id="2147719885"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0" tIns="45674" rIns="91350" bIns="45674"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0" tIns="45674" rIns="91350" bIns="4567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50" tIns="45674" rIns="91350" bIns="45674"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0B4D0BD2-CC33-4035-BA39-5025BC190450}"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50" tIns="45674" rIns="91350" bIns="45674"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50" tIns="45674" rIns="91350" bIns="45674"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6FF4E0D9-2017-48E6-8651-408247CC7CA9}"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63" r:id="rId1"/>
    <p:sldLayoutId id="2147719964" r:id="rId2"/>
    <p:sldLayoutId id="2147719965" r:id="rId3"/>
    <p:sldLayoutId id="2147719966" r:id="rId4"/>
    <p:sldLayoutId id="2147719967" r:id="rId5"/>
    <p:sldLayoutId id="2147719968" r:id="rId6"/>
    <p:sldLayoutId id="2147719969" r:id="rId7"/>
    <p:sldLayoutId id="2147719970" r:id="rId8"/>
    <p:sldLayoutId id="2147719971" r:id="rId9"/>
    <p:sldLayoutId id="2147719972" r:id="rId10"/>
    <p:sldLayoutId id="214771997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6748" algn="ctr" defTabSz="456748" rtl="0" fontAlgn="base">
        <a:spcBef>
          <a:spcPct val="0"/>
        </a:spcBef>
        <a:spcAft>
          <a:spcPct val="0"/>
        </a:spcAft>
        <a:defRPr sz="4400">
          <a:solidFill>
            <a:schemeClr val="tx1"/>
          </a:solidFill>
          <a:latin typeface="Calibri" pitchFamily="34" charset="0"/>
        </a:defRPr>
      </a:lvl6pPr>
      <a:lvl7pPr marL="913496" algn="ctr" defTabSz="456748" rtl="0" fontAlgn="base">
        <a:spcBef>
          <a:spcPct val="0"/>
        </a:spcBef>
        <a:spcAft>
          <a:spcPct val="0"/>
        </a:spcAft>
        <a:defRPr sz="4400">
          <a:solidFill>
            <a:schemeClr val="tx1"/>
          </a:solidFill>
          <a:latin typeface="Calibri" pitchFamily="34" charset="0"/>
        </a:defRPr>
      </a:lvl7pPr>
      <a:lvl8pPr marL="1370244" algn="ctr" defTabSz="456748" rtl="0" fontAlgn="base">
        <a:spcBef>
          <a:spcPct val="0"/>
        </a:spcBef>
        <a:spcAft>
          <a:spcPct val="0"/>
        </a:spcAft>
        <a:defRPr sz="4400">
          <a:solidFill>
            <a:schemeClr val="tx1"/>
          </a:solidFill>
          <a:latin typeface="Calibri" pitchFamily="34" charset="0"/>
        </a:defRPr>
      </a:lvl8pPr>
      <a:lvl9pPr marL="1826992" algn="ctr" defTabSz="456748" rtl="0" fontAlgn="base">
        <a:spcBef>
          <a:spcPct val="0"/>
        </a:spcBef>
        <a:spcAft>
          <a:spcPct val="0"/>
        </a:spcAft>
        <a:defRPr sz="44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4225"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2114" indent="-228372" algn="l" defTabSz="456748" rtl="0" eaLnBrk="1" latinLnBrk="0" hangingPunct="1">
        <a:spcBef>
          <a:spcPct val="20000"/>
        </a:spcBef>
        <a:buFont typeface="Arial"/>
        <a:buChar char="•"/>
        <a:defRPr sz="2000" kern="1200">
          <a:solidFill>
            <a:schemeClr val="tx1"/>
          </a:solidFill>
          <a:latin typeface="+mn-lt"/>
          <a:ea typeface="+mn-ea"/>
          <a:cs typeface="+mn-cs"/>
        </a:defRPr>
      </a:lvl6pPr>
      <a:lvl7pPr marL="2968862" indent="-228372" algn="l" defTabSz="456748" rtl="0" eaLnBrk="1" latinLnBrk="0" hangingPunct="1">
        <a:spcBef>
          <a:spcPct val="20000"/>
        </a:spcBef>
        <a:buFont typeface="Arial"/>
        <a:buChar char="•"/>
        <a:defRPr sz="2000" kern="1200">
          <a:solidFill>
            <a:schemeClr val="tx1"/>
          </a:solidFill>
          <a:latin typeface="+mn-lt"/>
          <a:ea typeface="+mn-ea"/>
          <a:cs typeface="+mn-cs"/>
        </a:defRPr>
      </a:lvl7pPr>
      <a:lvl8pPr marL="3425610" indent="-228372" algn="l" defTabSz="456748" rtl="0" eaLnBrk="1" latinLnBrk="0" hangingPunct="1">
        <a:spcBef>
          <a:spcPct val="20000"/>
        </a:spcBef>
        <a:buFont typeface="Arial"/>
        <a:buChar char="•"/>
        <a:defRPr sz="2000" kern="1200">
          <a:solidFill>
            <a:schemeClr val="tx1"/>
          </a:solidFill>
          <a:latin typeface="+mn-lt"/>
          <a:ea typeface="+mn-ea"/>
          <a:cs typeface="+mn-cs"/>
        </a:defRPr>
      </a:lvl8pPr>
      <a:lvl9pPr marL="3882359" indent="-228372" algn="l" defTabSz="4567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48" rtl="0" eaLnBrk="1" latinLnBrk="0" hangingPunct="1">
        <a:defRPr sz="1800" kern="1200">
          <a:solidFill>
            <a:schemeClr val="tx1"/>
          </a:solidFill>
          <a:latin typeface="+mn-lt"/>
          <a:ea typeface="+mn-ea"/>
          <a:cs typeface="+mn-cs"/>
        </a:defRPr>
      </a:lvl1pPr>
      <a:lvl2pPr marL="456748" algn="l" defTabSz="456748" rtl="0" eaLnBrk="1" latinLnBrk="0" hangingPunct="1">
        <a:defRPr sz="1800" kern="1200">
          <a:solidFill>
            <a:schemeClr val="tx1"/>
          </a:solidFill>
          <a:latin typeface="+mn-lt"/>
          <a:ea typeface="+mn-ea"/>
          <a:cs typeface="+mn-cs"/>
        </a:defRPr>
      </a:lvl2pPr>
      <a:lvl3pPr marL="913496" algn="l" defTabSz="456748" rtl="0" eaLnBrk="1" latinLnBrk="0" hangingPunct="1">
        <a:defRPr sz="1800" kern="1200">
          <a:solidFill>
            <a:schemeClr val="tx1"/>
          </a:solidFill>
          <a:latin typeface="+mn-lt"/>
          <a:ea typeface="+mn-ea"/>
          <a:cs typeface="+mn-cs"/>
        </a:defRPr>
      </a:lvl3pPr>
      <a:lvl4pPr marL="1370244" algn="l" defTabSz="456748" rtl="0" eaLnBrk="1" latinLnBrk="0" hangingPunct="1">
        <a:defRPr sz="1800" kern="1200">
          <a:solidFill>
            <a:schemeClr val="tx1"/>
          </a:solidFill>
          <a:latin typeface="+mn-lt"/>
          <a:ea typeface="+mn-ea"/>
          <a:cs typeface="+mn-cs"/>
        </a:defRPr>
      </a:lvl4pPr>
      <a:lvl5pPr marL="1826992" algn="l" defTabSz="456748" rtl="0" eaLnBrk="1" latinLnBrk="0" hangingPunct="1">
        <a:defRPr sz="1800" kern="1200">
          <a:solidFill>
            <a:schemeClr val="tx1"/>
          </a:solidFill>
          <a:latin typeface="+mn-lt"/>
          <a:ea typeface="+mn-ea"/>
          <a:cs typeface="+mn-cs"/>
        </a:defRPr>
      </a:lvl5pPr>
      <a:lvl6pPr marL="2283739" algn="l" defTabSz="456748" rtl="0" eaLnBrk="1" latinLnBrk="0" hangingPunct="1">
        <a:defRPr sz="1800" kern="1200">
          <a:solidFill>
            <a:schemeClr val="tx1"/>
          </a:solidFill>
          <a:latin typeface="+mn-lt"/>
          <a:ea typeface="+mn-ea"/>
          <a:cs typeface="+mn-cs"/>
        </a:defRPr>
      </a:lvl6pPr>
      <a:lvl7pPr marL="2740488" algn="l" defTabSz="456748" rtl="0" eaLnBrk="1" latinLnBrk="0" hangingPunct="1">
        <a:defRPr sz="1800" kern="1200">
          <a:solidFill>
            <a:schemeClr val="tx1"/>
          </a:solidFill>
          <a:latin typeface="+mn-lt"/>
          <a:ea typeface="+mn-ea"/>
          <a:cs typeface="+mn-cs"/>
        </a:defRPr>
      </a:lvl7pPr>
      <a:lvl8pPr marL="3197235" algn="l" defTabSz="456748" rtl="0" eaLnBrk="1" latinLnBrk="0" hangingPunct="1">
        <a:defRPr sz="1800" kern="1200">
          <a:solidFill>
            <a:schemeClr val="tx1"/>
          </a:solidFill>
          <a:latin typeface="+mn-lt"/>
          <a:ea typeface="+mn-ea"/>
          <a:cs typeface="+mn-cs"/>
        </a:defRPr>
      </a:lvl8pPr>
      <a:lvl9pPr marL="3653984" algn="l" defTabSz="45674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7" tIns="45590" rIns="91197" bIns="45590" numCol="1" anchor="ctr" anchorCtr="0" compatLnSpc="1">
            <a:prstTxWarp prst="textNoShape">
              <a:avLst/>
            </a:prstTxWarp>
          </a:bodyPr>
          <a:lstStyle/>
          <a:p>
            <a:pPr lvl="0"/>
            <a:r>
              <a:rPr lang="es-ES" smtClean="0"/>
              <a:t>Click to edit Master title style</a:t>
            </a:r>
          </a:p>
        </p:txBody>
      </p:sp>
      <p:sp>
        <p:nvSpPr>
          <p:cNvPr id="260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7" tIns="45590" rIns="91197" bIns="45590" numCol="1" anchor="t" anchorCtr="0" compatLnSpc="1">
            <a:prstTxWarp prst="textNoShape">
              <a:avLst/>
            </a:prstTxWarp>
          </a:bodyPr>
          <a:lstStyle/>
          <a:p>
            <a:pPr lvl="0"/>
            <a:r>
              <a:rPr lang="es-ES" smtClean="0"/>
              <a:t>Click to edit Master text styles</a:t>
            </a:r>
          </a:p>
          <a:p>
            <a:pPr lvl="1"/>
            <a:r>
              <a:rPr lang="es-ES" smtClean="0"/>
              <a:t>Second level</a:t>
            </a:r>
          </a:p>
          <a:p>
            <a:pPr lvl="2"/>
            <a:r>
              <a:rPr lang="es-ES" smtClean="0"/>
              <a:t>Third level</a:t>
            </a:r>
          </a:p>
          <a:p>
            <a:pPr lvl="3"/>
            <a:r>
              <a:rPr lang="es-ES" smtClean="0"/>
              <a:t>Fourth level</a:t>
            </a:r>
          </a:p>
          <a:p>
            <a:pPr lvl="4"/>
            <a:r>
              <a:rPr lang="es-ES" smtClean="0"/>
              <a:t>Fifth level</a:t>
            </a:r>
          </a:p>
        </p:txBody>
      </p:sp>
      <p:sp>
        <p:nvSpPr>
          <p:cNvPr id="519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97" tIns="45590" rIns="91197" bIns="45590" numCol="1" anchor="t" anchorCtr="0" compatLnSpc="1">
            <a:prstTxWarp prst="textNoShape">
              <a:avLst/>
            </a:prstTxWarp>
          </a:bodyPr>
          <a:lstStyle>
            <a:lvl1pPr eaLnBrk="1" hangingPunct="1">
              <a:defRPr sz="1400" b="0">
                <a:solidFill>
                  <a:srgbClr val="000000"/>
                </a:solidFill>
              </a:defRPr>
            </a:lvl1pPr>
          </a:lstStyle>
          <a:p>
            <a:endParaRPr lang="es-ES"/>
          </a:p>
        </p:txBody>
      </p:sp>
      <p:sp>
        <p:nvSpPr>
          <p:cNvPr id="519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97" tIns="45590" rIns="91197" bIns="45590" numCol="1" anchor="t" anchorCtr="0" compatLnSpc="1">
            <a:prstTxWarp prst="textNoShape">
              <a:avLst/>
            </a:prstTxWarp>
          </a:bodyPr>
          <a:lstStyle>
            <a:lvl1pPr algn="ctr" eaLnBrk="1" hangingPunct="1">
              <a:defRPr sz="1400" b="0">
                <a:solidFill>
                  <a:srgbClr val="000000"/>
                </a:solidFill>
              </a:defRPr>
            </a:lvl1pPr>
          </a:lstStyle>
          <a:p>
            <a:endParaRPr lang="es-ES"/>
          </a:p>
        </p:txBody>
      </p:sp>
      <p:sp>
        <p:nvSpPr>
          <p:cNvPr id="519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97" tIns="45590" rIns="91197" bIns="45590" numCol="1" anchor="t" anchorCtr="0" compatLnSpc="1">
            <a:prstTxWarp prst="textNoShape">
              <a:avLst/>
            </a:prstTxWarp>
          </a:bodyPr>
          <a:lstStyle>
            <a:lvl1pPr algn="r" eaLnBrk="1" hangingPunct="1">
              <a:defRPr sz="1400" b="0">
                <a:solidFill>
                  <a:srgbClr val="000000"/>
                </a:solidFill>
              </a:defRPr>
            </a:lvl1pPr>
          </a:lstStyle>
          <a:p>
            <a:fld id="{D0F4A7E3-3289-4C9A-B2D0-3B6690C96697}" type="slidenum">
              <a:rPr lang="es-ES"/>
              <a:pPr/>
              <a:t>‹N›</a:t>
            </a:fld>
            <a:endParaRPr lang="es-ES"/>
          </a:p>
        </p:txBody>
      </p:sp>
    </p:spTree>
  </p:cSld>
  <p:clrMap bg1="lt1" tx1="dk1" bg2="lt2" tx2="dk2" accent1="accent1" accent2="accent2" accent3="accent3" accent4="accent4" accent5="accent5" accent6="accent6" hlink="hlink" folHlink="folHlink"/>
  <p:sldLayoutIdLst>
    <p:sldLayoutId id="2147720107" r:id="rId1"/>
    <p:sldLayoutId id="2147720108" r:id="rId2"/>
    <p:sldLayoutId id="2147720109" r:id="rId3"/>
    <p:sldLayoutId id="2147720110" r:id="rId4"/>
    <p:sldLayoutId id="2147720111" r:id="rId5"/>
    <p:sldLayoutId id="2147720112" r:id="rId6"/>
    <p:sldLayoutId id="2147720113" r:id="rId7"/>
    <p:sldLayoutId id="2147720114" r:id="rId8"/>
    <p:sldLayoutId id="2147720115" r:id="rId9"/>
    <p:sldLayoutId id="2147720116" r:id="rId10"/>
    <p:sldLayoutId id="2147720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5975"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1944"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67921"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39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800">
          <a:solidFill>
            <a:schemeClr val="tx1"/>
          </a:solidFill>
          <a:latin typeface="+mn-lt"/>
          <a:ea typeface="+mn-ea"/>
        </a:defRPr>
      </a:lvl2pPr>
      <a:lvl3pPr marL="1139825" indent="-227013"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595438"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1050"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07863" indent="-227986" algn="l" rtl="0" eaLnBrk="0" fontAlgn="base" hangingPunct="0">
        <a:spcBef>
          <a:spcPct val="20000"/>
        </a:spcBef>
        <a:spcAft>
          <a:spcPct val="0"/>
        </a:spcAft>
        <a:buChar char="»"/>
        <a:defRPr sz="2000">
          <a:solidFill>
            <a:schemeClr val="tx1"/>
          </a:solidFill>
          <a:latin typeface="+mn-lt"/>
          <a:ea typeface="+mn-ea"/>
        </a:defRPr>
      </a:lvl6pPr>
      <a:lvl7pPr marL="2963835" indent="-227986" algn="l" rtl="0" eaLnBrk="0" fontAlgn="base" hangingPunct="0">
        <a:spcBef>
          <a:spcPct val="20000"/>
        </a:spcBef>
        <a:spcAft>
          <a:spcPct val="0"/>
        </a:spcAft>
        <a:buChar char="»"/>
        <a:defRPr sz="2000">
          <a:solidFill>
            <a:schemeClr val="tx1"/>
          </a:solidFill>
          <a:latin typeface="+mn-lt"/>
          <a:ea typeface="+mn-ea"/>
        </a:defRPr>
      </a:lvl7pPr>
      <a:lvl8pPr marL="3419815" indent="-227986" algn="l" rtl="0" eaLnBrk="0" fontAlgn="base" hangingPunct="0">
        <a:spcBef>
          <a:spcPct val="20000"/>
        </a:spcBef>
        <a:spcAft>
          <a:spcPct val="0"/>
        </a:spcAft>
        <a:buChar char="»"/>
        <a:defRPr sz="2000">
          <a:solidFill>
            <a:schemeClr val="tx1"/>
          </a:solidFill>
          <a:latin typeface="+mn-lt"/>
          <a:ea typeface="+mn-ea"/>
        </a:defRPr>
      </a:lvl8pPr>
      <a:lvl9pPr marL="3875790" indent="-227986"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5975" rtl="0" eaLnBrk="1" latinLnBrk="0" hangingPunct="1">
        <a:defRPr sz="1800" kern="1200">
          <a:solidFill>
            <a:schemeClr val="tx1"/>
          </a:solidFill>
          <a:latin typeface="+mn-lt"/>
          <a:ea typeface="+mn-ea"/>
          <a:cs typeface="+mn-cs"/>
        </a:defRPr>
      </a:lvl1pPr>
      <a:lvl2pPr marL="455975" algn="l" defTabSz="455975" rtl="0" eaLnBrk="1" latinLnBrk="0" hangingPunct="1">
        <a:defRPr sz="1800" kern="1200">
          <a:solidFill>
            <a:schemeClr val="tx1"/>
          </a:solidFill>
          <a:latin typeface="+mn-lt"/>
          <a:ea typeface="+mn-ea"/>
          <a:cs typeface="+mn-cs"/>
        </a:defRPr>
      </a:lvl2pPr>
      <a:lvl3pPr marL="911944" algn="l" defTabSz="455975" rtl="0" eaLnBrk="1" latinLnBrk="0" hangingPunct="1">
        <a:defRPr sz="1800" kern="1200">
          <a:solidFill>
            <a:schemeClr val="tx1"/>
          </a:solidFill>
          <a:latin typeface="+mn-lt"/>
          <a:ea typeface="+mn-ea"/>
          <a:cs typeface="+mn-cs"/>
        </a:defRPr>
      </a:lvl3pPr>
      <a:lvl4pPr marL="1367921" algn="l" defTabSz="455975" rtl="0" eaLnBrk="1" latinLnBrk="0" hangingPunct="1">
        <a:defRPr sz="1800" kern="1200">
          <a:solidFill>
            <a:schemeClr val="tx1"/>
          </a:solidFill>
          <a:latin typeface="+mn-lt"/>
          <a:ea typeface="+mn-ea"/>
          <a:cs typeface="+mn-cs"/>
        </a:defRPr>
      </a:lvl4pPr>
      <a:lvl5pPr marL="1823900" algn="l" defTabSz="455975" rtl="0" eaLnBrk="1" latinLnBrk="0" hangingPunct="1">
        <a:defRPr sz="1800" kern="1200">
          <a:solidFill>
            <a:schemeClr val="tx1"/>
          </a:solidFill>
          <a:latin typeface="+mn-lt"/>
          <a:ea typeface="+mn-ea"/>
          <a:cs typeface="+mn-cs"/>
        </a:defRPr>
      </a:lvl5pPr>
      <a:lvl6pPr marL="2279875" algn="l" defTabSz="455975" rtl="0" eaLnBrk="1" latinLnBrk="0" hangingPunct="1">
        <a:defRPr sz="1800" kern="1200">
          <a:solidFill>
            <a:schemeClr val="tx1"/>
          </a:solidFill>
          <a:latin typeface="+mn-lt"/>
          <a:ea typeface="+mn-ea"/>
          <a:cs typeface="+mn-cs"/>
        </a:defRPr>
      </a:lvl6pPr>
      <a:lvl7pPr marL="2735851" algn="l" defTabSz="455975" rtl="0" eaLnBrk="1" latinLnBrk="0" hangingPunct="1">
        <a:defRPr sz="1800" kern="1200">
          <a:solidFill>
            <a:schemeClr val="tx1"/>
          </a:solidFill>
          <a:latin typeface="+mn-lt"/>
          <a:ea typeface="+mn-ea"/>
          <a:cs typeface="+mn-cs"/>
        </a:defRPr>
      </a:lvl7pPr>
      <a:lvl8pPr marL="3191825" algn="l" defTabSz="455975" rtl="0" eaLnBrk="1" latinLnBrk="0" hangingPunct="1">
        <a:defRPr sz="1800" kern="1200">
          <a:solidFill>
            <a:schemeClr val="tx1"/>
          </a:solidFill>
          <a:latin typeface="+mn-lt"/>
          <a:ea typeface="+mn-ea"/>
          <a:cs typeface="+mn-cs"/>
        </a:defRPr>
      </a:lvl8pPr>
      <a:lvl9pPr marL="3647803" algn="l" defTabSz="45597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7" tIns="45543" rIns="91107" bIns="45543" numCol="1" anchor="ctr" anchorCtr="0" compatLnSpc="1">
            <a:prstTxWarp prst="textNoShape">
              <a:avLst/>
            </a:prstTxWarp>
          </a:bodyPr>
          <a:lstStyle/>
          <a:p>
            <a:pPr lvl="0"/>
            <a:r>
              <a:rPr lang="en-US" smtClean="0"/>
              <a:t>Click to edit Master title style</a:t>
            </a:r>
          </a:p>
        </p:txBody>
      </p:sp>
      <p:sp>
        <p:nvSpPr>
          <p:cNvPr id="272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07" tIns="45543" rIns="91107" bIns="455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16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07" tIns="45543" rIns="91107" bIns="45543" numCol="1" anchor="t" anchorCtr="0" compatLnSpc="1">
            <a:prstTxWarp prst="textNoShape">
              <a:avLst/>
            </a:prstTxWarp>
          </a:bodyPr>
          <a:lstStyle>
            <a:lvl1pPr eaLnBrk="1" hangingPunct="1">
              <a:defRPr sz="1400" b="0">
                <a:solidFill>
                  <a:srgbClr val="000000"/>
                </a:solidFill>
              </a:defRPr>
            </a:lvl1pPr>
          </a:lstStyle>
          <a:p>
            <a:fld id="{CDDFD00E-36AB-4F92-8470-F5E022DF58A4}" type="datetime1">
              <a:rPr lang="en-US"/>
              <a:pPr/>
              <a:t>5/9/2013</a:t>
            </a:fld>
            <a:endParaRPr lang="en-US"/>
          </a:p>
        </p:txBody>
      </p:sp>
      <p:sp>
        <p:nvSpPr>
          <p:cNvPr id="3816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07" tIns="45543" rIns="91107" bIns="45543" numCol="1" anchor="t" anchorCtr="0" compatLnSpc="1">
            <a:prstTxWarp prst="textNoShape">
              <a:avLst/>
            </a:prstTxWarp>
          </a:bodyPr>
          <a:lstStyle>
            <a:lvl1pPr algn="ctr" eaLnBrk="1" hangingPunct="1">
              <a:defRPr sz="1400" b="0">
                <a:solidFill>
                  <a:srgbClr val="000000"/>
                </a:solidFill>
              </a:defRPr>
            </a:lvl1pPr>
          </a:lstStyle>
          <a:p>
            <a:endParaRPr lang="it-IT"/>
          </a:p>
        </p:txBody>
      </p:sp>
      <p:sp>
        <p:nvSpPr>
          <p:cNvPr id="3816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07" tIns="45543" rIns="91107" bIns="45543" numCol="1" anchor="t" anchorCtr="0" compatLnSpc="1">
            <a:prstTxWarp prst="textNoShape">
              <a:avLst/>
            </a:prstTxWarp>
          </a:bodyPr>
          <a:lstStyle>
            <a:lvl1pPr algn="r" eaLnBrk="1" hangingPunct="1">
              <a:defRPr sz="1400" b="0">
                <a:solidFill>
                  <a:srgbClr val="000000"/>
                </a:solidFill>
              </a:defRPr>
            </a:lvl1pPr>
          </a:lstStyle>
          <a:p>
            <a:fld id="{730A99E4-FCF3-4FC9-A475-DB65A370D435}"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18" r:id="rId1"/>
    <p:sldLayoutId id="2147720119" r:id="rId2"/>
    <p:sldLayoutId id="2147720120" r:id="rId3"/>
    <p:sldLayoutId id="2147720121" r:id="rId4"/>
    <p:sldLayoutId id="2147720122" r:id="rId5"/>
    <p:sldLayoutId id="2147720123" r:id="rId6"/>
    <p:sldLayoutId id="2147720124" r:id="rId7"/>
    <p:sldLayoutId id="2147720125" r:id="rId8"/>
    <p:sldLayoutId id="2147720126" r:id="rId9"/>
    <p:sldLayoutId id="2147720127" r:id="rId10"/>
    <p:sldLayoutId id="2147720128" r:id="rId11"/>
  </p:sldLayoutIdLst>
  <p:transition spd="slow"/>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 charset="-128"/>
          <a:cs typeface="ＭＳ Ｐゴシック" pitchFamily="1" charset="-128"/>
        </a:defRPr>
      </a:lvl5pPr>
      <a:lvl6pPr marL="455525" algn="ctr" rtl="0" fontAlgn="base">
        <a:spcBef>
          <a:spcPct val="0"/>
        </a:spcBef>
        <a:spcAft>
          <a:spcPct val="0"/>
        </a:spcAft>
        <a:defRPr sz="4400">
          <a:solidFill>
            <a:schemeClr val="tx2"/>
          </a:solidFill>
          <a:latin typeface="Arial" pitchFamily="-106" charset="-52"/>
        </a:defRPr>
      </a:lvl6pPr>
      <a:lvl7pPr marL="911042" algn="ctr" rtl="0" fontAlgn="base">
        <a:spcBef>
          <a:spcPct val="0"/>
        </a:spcBef>
        <a:spcAft>
          <a:spcPct val="0"/>
        </a:spcAft>
        <a:defRPr sz="4400">
          <a:solidFill>
            <a:schemeClr val="tx2"/>
          </a:solidFill>
          <a:latin typeface="Arial" pitchFamily="-106" charset="-52"/>
        </a:defRPr>
      </a:lvl7pPr>
      <a:lvl8pPr marL="1366569" algn="ctr" rtl="0" fontAlgn="base">
        <a:spcBef>
          <a:spcPct val="0"/>
        </a:spcBef>
        <a:spcAft>
          <a:spcPct val="0"/>
        </a:spcAft>
        <a:defRPr sz="4400">
          <a:solidFill>
            <a:schemeClr val="tx2"/>
          </a:solidFill>
          <a:latin typeface="Arial" pitchFamily="-106" charset="-52"/>
        </a:defRPr>
      </a:lvl8pPr>
      <a:lvl9pPr marL="1822096" algn="ctr" rtl="0" fontAlgn="base">
        <a:spcBef>
          <a:spcPct val="0"/>
        </a:spcBef>
        <a:spcAft>
          <a:spcPct val="0"/>
        </a:spcAft>
        <a:defRPr sz="4400">
          <a:solidFill>
            <a:schemeClr val="tx2"/>
          </a:solidFill>
          <a:latin typeface="Arial" pitchFamily="-106" charset="-52"/>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38188" indent="-282575" algn="l" rtl="0" eaLnBrk="0" fontAlgn="base" hangingPunct="0">
        <a:spcBef>
          <a:spcPct val="20000"/>
        </a:spcBef>
        <a:spcAft>
          <a:spcPct val="0"/>
        </a:spcAft>
        <a:buChar char="–"/>
        <a:defRPr sz="2800">
          <a:solidFill>
            <a:schemeClr val="tx1"/>
          </a:solidFill>
          <a:latin typeface="+mn-lt"/>
          <a:ea typeface="ＭＳ Ｐゴシック" pitchFamily="-106" charset="-128"/>
          <a:cs typeface="ＭＳ Ｐゴシック" pitchFamily="1" charset="-128"/>
        </a:defRPr>
      </a:lvl2pPr>
      <a:lvl3pPr marL="1138238" indent="-225425" algn="l" rtl="0" eaLnBrk="0" fontAlgn="base" hangingPunct="0">
        <a:spcBef>
          <a:spcPct val="20000"/>
        </a:spcBef>
        <a:spcAft>
          <a:spcPct val="0"/>
        </a:spcAft>
        <a:buChar char="•"/>
        <a:defRPr sz="2400">
          <a:solidFill>
            <a:schemeClr val="tx1"/>
          </a:solidFill>
          <a:latin typeface="+mn-lt"/>
          <a:ea typeface="ＭＳ Ｐゴシック" pitchFamily="-106" charset="-128"/>
          <a:cs typeface="ＭＳ Ｐゴシック" pitchFamily="1" charset="-128"/>
        </a:defRPr>
      </a:lvl3pPr>
      <a:lvl4pPr marL="1593850" indent="-225425"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4pPr>
      <a:lvl5pPr marL="2047875" indent="-225425" algn="l" rtl="0" eaLnBrk="0" fontAlgn="base" hangingPunct="0">
        <a:spcBef>
          <a:spcPct val="20000"/>
        </a:spcBef>
        <a:spcAft>
          <a:spcPct val="0"/>
        </a:spcAft>
        <a:buChar char="»"/>
        <a:defRPr sz="2000">
          <a:solidFill>
            <a:schemeClr val="tx1"/>
          </a:solidFill>
          <a:latin typeface="+mn-lt"/>
          <a:ea typeface="ＭＳ Ｐゴシック" pitchFamily="-106" charset="-128"/>
          <a:cs typeface="ＭＳ Ｐゴシック" pitchFamily="1" charset="-128"/>
        </a:defRPr>
      </a:lvl5pPr>
      <a:lvl6pPr marL="2505384" indent="-227757" algn="l" rtl="0" fontAlgn="base">
        <a:spcBef>
          <a:spcPct val="20000"/>
        </a:spcBef>
        <a:spcAft>
          <a:spcPct val="0"/>
        </a:spcAft>
        <a:buChar char="»"/>
        <a:defRPr sz="2000">
          <a:solidFill>
            <a:schemeClr val="tx1"/>
          </a:solidFill>
          <a:latin typeface="+mn-lt"/>
          <a:ea typeface="ＭＳ Ｐゴシック" pitchFamily="-106" charset="-128"/>
        </a:defRPr>
      </a:lvl6pPr>
      <a:lvl7pPr marL="2960907" indent="-227757" algn="l" rtl="0" fontAlgn="base">
        <a:spcBef>
          <a:spcPct val="20000"/>
        </a:spcBef>
        <a:spcAft>
          <a:spcPct val="0"/>
        </a:spcAft>
        <a:buChar char="»"/>
        <a:defRPr sz="2000">
          <a:solidFill>
            <a:schemeClr val="tx1"/>
          </a:solidFill>
          <a:latin typeface="+mn-lt"/>
          <a:ea typeface="ＭＳ Ｐゴシック" pitchFamily="-106" charset="-128"/>
        </a:defRPr>
      </a:lvl7pPr>
      <a:lvl8pPr marL="3416433" indent="-227757" algn="l" rtl="0" fontAlgn="base">
        <a:spcBef>
          <a:spcPct val="20000"/>
        </a:spcBef>
        <a:spcAft>
          <a:spcPct val="0"/>
        </a:spcAft>
        <a:buChar char="»"/>
        <a:defRPr sz="2000">
          <a:solidFill>
            <a:schemeClr val="tx1"/>
          </a:solidFill>
          <a:latin typeface="+mn-lt"/>
          <a:ea typeface="ＭＳ Ｐゴシック" pitchFamily="-106" charset="-128"/>
        </a:defRPr>
      </a:lvl8pPr>
      <a:lvl9pPr marL="3871960" indent="-227757"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5525" rtl="0" eaLnBrk="1" latinLnBrk="0" hangingPunct="1">
        <a:defRPr sz="1800" kern="1200">
          <a:solidFill>
            <a:schemeClr val="tx1"/>
          </a:solidFill>
          <a:latin typeface="+mn-lt"/>
          <a:ea typeface="+mn-ea"/>
          <a:cs typeface="+mn-cs"/>
        </a:defRPr>
      </a:lvl1pPr>
      <a:lvl2pPr marL="455525" algn="l" defTabSz="455525" rtl="0" eaLnBrk="1" latinLnBrk="0" hangingPunct="1">
        <a:defRPr sz="1800" kern="1200">
          <a:solidFill>
            <a:schemeClr val="tx1"/>
          </a:solidFill>
          <a:latin typeface="+mn-lt"/>
          <a:ea typeface="+mn-ea"/>
          <a:cs typeface="+mn-cs"/>
        </a:defRPr>
      </a:lvl2pPr>
      <a:lvl3pPr marL="911042" algn="l" defTabSz="455525" rtl="0" eaLnBrk="1" latinLnBrk="0" hangingPunct="1">
        <a:defRPr sz="1800" kern="1200">
          <a:solidFill>
            <a:schemeClr val="tx1"/>
          </a:solidFill>
          <a:latin typeface="+mn-lt"/>
          <a:ea typeface="+mn-ea"/>
          <a:cs typeface="+mn-cs"/>
        </a:defRPr>
      </a:lvl3pPr>
      <a:lvl4pPr marL="1366569" algn="l" defTabSz="455525" rtl="0" eaLnBrk="1" latinLnBrk="0" hangingPunct="1">
        <a:defRPr sz="1800" kern="1200">
          <a:solidFill>
            <a:schemeClr val="tx1"/>
          </a:solidFill>
          <a:latin typeface="+mn-lt"/>
          <a:ea typeface="+mn-ea"/>
          <a:cs typeface="+mn-cs"/>
        </a:defRPr>
      </a:lvl4pPr>
      <a:lvl5pPr marL="1822096" algn="l" defTabSz="455525" rtl="0" eaLnBrk="1" latinLnBrk="0" hangingPunct="1">
        <a:defRPr sz="1800" kern="1200">
          <a:solidFill>
            <a:schemeClr val="tx1"/>
          </a:solidFill>
          <a:latin typeface="+mn-lt"/>
          <a:ea typeface="+mn-ea"/>
          <a:cs typeface="+mn-cs"/>
        </a:defRPr>
      </a:lvl5pPr>
      <a:lvl6pPr marL="2277619" algn="l" defTabSz="455525" rtl="0" eaLnBrk="1" latinLnBrk="0" hangingPunct="1">
        <a:defRPr sz="1800" kern="1200">
          <a:solidFill>
            <a:schemeClr val="tx1"/>
          </a:solidFill>
          <a:latin typeface="+mn-lt"/>
          <a:ea typeface="+mn-ea"/>
          <a:cs typeface="+mn-cs"/>
        </a:defRPr>
      </a:lvl6pPr>
      <a:lvl7pPr marL="2733145" algn="l" defTabSz="455525" rtl="0" eaLnBrk="1" latinLnBrk="0" hangingPunct="1">
        <a:defRPr sz="1800" kern="1200">
          <a:solidFill>
            <a:schemeClr val="tx1"/>
          </a:solidFill>
          <a:latin typeface="+mn-lt"/>
          <a:ea typeface="+mn-ea"/>
          <a:cs typeface="+mn-cs"/>
        </a:defRPr>
      </a:lvl7pPr>
      <a:lvl8pPr marL="3188668" algn="l" defTabSz="455525" rtl="0" eaLnBrk="1" latinLnBrk="0" hangingPunct="1">
        <a:defRPr sz="1800" kern="1200">
          <a:solidFill>
            <a:schemeClr val="tx1"/>
          </a:solidFill>
          <a:latin typeface="+mn-lt"/>
          <a:ea typeface="+mn-ea"/>
          <a:cs typeface="+mn-cs"/>
        </a:defRPr>
      </a:lvl8pPr>
      <a:lvl9pPr marL="3644196" algn="l" defTabSz="45552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sldNum" sz="quarter" idx="4"/>
          </p:nvPr>
        </p:nvSpPr>
        <p:spPr bwMode="auto">
          <a:xfrm>
            <a:off x="8223250" y="6651625"/>
            <a:ext cx="920750" cy="206375"/>
          </a:xfrm>
          <a:prstGeom prst="rect">
            <a:avLst/>
          </a:prstGeom>
          <a:noFill/>
          <a:ln w="9525">
            <a:noFill/>
            <a:miter lim="800000"/>
            <a:headEnd/>
            <a:tailEnd/>
          </a:ln>
          <a:effectLst/>
        </p:spPr>
        <p:txBody>
          <a:bodyPr vert="horz" wrap="square" lIns="91197" tIns="45590" rIns="91197" bIns="45590" numCol="1" anchor="t" anchorCtr="0" compatLnSpc="1">
            <a:prstTxWarp prst="textNoShape">
              <a:avLst/>
            </a:prstTxWarp>
          </a:bodyPr>
          <a:lstStyle>
            <a:lvl1pPr algn="r">
              <a:defRPr sz="1000" b="0">
                <a:solidFill>
                  <a:srgbClr val="000000"/>
                </a:solidFill>
              </a:defRPr>
            </a:lvl1pPr>
          </a:lstStyle>
          <a:p>
            <a:fld id="{16A9158E-3C7B-461B-94E1-F005BAC8FEE5}"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29" r:id="rId1"/>
    <p:sldLayoutId id="2147720130" r:id="rId2"/>
    <p:sldLayoutId id="2147720131" r:id="rId3"/>
    <p:sldLayoutId id="2147720132" r:id="rId4"/>
    <p:sldLayoutId id="2147720133" r:id="rId5"/>
    <p:sldLayoutId id="2147720134" r:id="rId6"/>
    <p:sldLayoutId id="2147720135" r:id="rId7"/>
    <p:sldLayoutId id="2147720136" r:id="rId8"/>
    <p:sldLayoutId id="2147720137" r:id="rId9"/>
    <p:sldLayoutId id="2147720138" r:id="rId10"/>
    <p:sldLayoutId id="2147720139" r:id="rId11"/>
  </p:sldLayoutIdLst>
  <p:transition spd="slow"/>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pitchFamily="80"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pitchFamily="80"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pitchFamily="80"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pitchFamily="80" charset="0"/>
          <a:ea typeface="ＭＳ Ｐゴシック" pitchFamily="-107" charset="-128"/>
          <a:cs typeface="ＭＳ Ｐゴシック" pitchFamily="-107" charset="-128"/>
        </a:defRPr>
      </a:lvl5pPr>
      <a:lvl6pPr marL="455975" algn="ctr" rtl="0" fontAlgn="base">
        <a:spcBef>
          <a:spcPct val="0"/>
        </a:spcBef>
        <a:spcAft>
          <a:spcPct val="0"/>
        </a:spcAft>
        <a:defRPr sz="4400">
          <a:solidFill>
            <a:schemeClr val="tx2"/>
          </a:solidFill>
          <a:latin typeface="Times" pitchFamily="80" charset="0"/>
        </a:defRPr>
      </a:lvl6pPr>
      <a:lvl7pPr marL="911944" algn="ctr" rtl="0" fontAlgn="base">
        <a:spcBef>
          <a:spcPct val="0"/>
        </a:spcBef>
        <a:spcAft>
          <a:spcPct val="0"/>
        </a:spcAft>
        <a:defRPr sz="4400">
          <a:solidFill>
            <a:schemeClr val="tx2"/>
          </a:solidFill>
          <a:latin typeface="Times" pitchFamily="80" charset="0"/>
        </a:defRPr>
      </a:lvl7pPr>
      <a:lvl8pPr marL="1367921" algn="ctr" rtl="0" fontAlgn="base">
        <a:spcBef>
          <a:spcPct val="0"/>
        </a:spcBef>
        <a:spcAft>
          <a:spcPct val="0"/>
        </a:spcAft>
        <a:defRPr sz="4400">
          <a:solidFill>
            <a:schemeClr val="tx2"/>
          </a:solidFill>
          <a:latin typeface="Times" pitchFamily="80" charset="0"/>
        </a:defRPr>
      </a:lvl8pPr>
      <a:lvl9pPr marL="1823900" algn="ctr" rtl="0" fontAlgn="base">
        <a:spcBef>
          <a:spcPct val="0"/>
        </a:spcBef>
        <a:spcAft>
          <a:spcPct val="0"/>
        </a:spcAft>
        <a:defRPr sz="4400">
          <a:solidFill>
            <a:schemeClr val="tx2"/>
          </a:solidFill>
          <a:latin typeface="Times" pitchFamily="8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39775" indent="-284163"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39825" indent="-227013"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595438"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1050" indent="-227013"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07863" indent="-227986" algn="l" rtl="0" fontAlgn="base">
        <a:spcBef>
          <a:spcPct val="20000"/>
        </a:spcBef>
        <a:spcAft>
          <a:spcPct val="0"/>
        </a:spcAft>
        <a:buChar char="»"/>
        <a:defRPr sz="2000">
          <a:solidFill>
            <a:schemeClr val="tx1"/>
          </a:solidFill>
          <a:latin typeface="+mn-lt"/>
        </a:defRPr>
      </a:lvl6pPr>
      <a:lvl7pPr marL="2963835" indent="-227986" algn="l" rtl="0" fontAlgn="base">
        <a:spcBef>
          <a:spcPct val="20000"/>
        </a:spcBef>
        <a:spcAft>
          <a:spcPct val="0"/>
        </a:spcAft>
        <a:buChar char="»"/>
        <a:defRPr sz="2000">
          <a:solidFill>
            <a:schemeClr val="tx1"/>
          </a:solidFill>
          <a:latin typeface="+mn-lt"/>
        </a:defRPr>
      </a:lvl7pPr>
      <a:lvl8pPr marL="3419815" indent="-227986" algn="l" rtl="0" fontAlgn="base">
        <a:spcBef>
          <a:spcPct val="20000"/>
        </a:spcBef>
        <a:spcAft>
          <a:spcPct val="0"/>
        </a:spcAft>
        <a:buChar char="»"/>
        <a:defRPr sz="2000">
          <a:solidFill>
            <a:schemeClr val="tx1"/>
          </a:solidFill>
          <a:latin typeface="+mn-lt"/>
        </a:defRPr>
      </a:lvl8pPr>
      <a:lvl9pPr marL="3875790" indent="-22798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1944" rtl="0" eaLnBrk="1" latinLnBrk="0" hangingPunct="1">
        <a:defRPr sz="1800" kern="1200">
          <a:solidFill>
            <a:schemeClr val="tx1"/>
          </a:solidFill>
          <a:latin typeface="+mn-lt"/>
          <a:ea typeface="+mn-ea"/>
          <a:cs typeface="+mn-cs"/>
        </a:defRPr>
      </a:lvl1pPr>
      <a:lvl2pPr marL="455975" algn="l" defTabSz="911944" rtl="0" eaLnBrk="1" latinLnBrk="0" hangingPunct="1">
        <a:defRPr sz="1800" kern="1200">
          <a:solidFill>
            <a:schemeClr val="tx1"/>
          </a:solidFill>
          <a:latin typeface="+mn-lt"/>
          <a:ea typeface="+mn-ea"/>
          <a:cs typeface="+mn-cs"/>
        </a:defRPr>
      </a:lvl2pPr>
      <a:lvl3pPr marL="911944" algn="l" defTabSz="911944" rtl="0" eaLnBrk="1" latinLnBrk="0" hangingPunct="1">
        <a:defRPr sz="1800" kern="1200">
          <a:solidFill>
            <a:schemeClr val="tx1"/>
          </a:solidFill>
          <a:latin typeface="+mn-lt"/>
          <a:ea typeface="+mn-ea"/>
          <a:cs typeface="+mn-cs"/>
        </a:defRPr>
      </a:lvl3pPr>
      <a:lvl4pPr marL="1367921" algn="l" defTabSz="911944" rtl="0" eaLnBrk="1" latinLnBrk="0" hangingPunct="1">
        <a:defRPr sz="1800" kern="1200">
          <a:solidFill>
            <a:schemeClr val="tx1"/>
          </a:solidFill>
          <a:latin typeface="+mn-lt"/>
          <a:ea typeface="+mn-ea"/>
          <a:cs typeface="+mn-cs"/>
        </a:defRPr>
      </a:lvl4pPr>
      <a:lvl5pPr marL="1823900" algn="l" defTabSz="911944" rtl="0" eaLnBrk="1" latinLnBrk="0" hangingPunct="1">
        <a:defRPr sz="1800" kern="1200">
          <a:solidFill>
            <a:schemeClr val="tx1"/>
          </a:solidFill>
          <a:latin typeface="+mn-lt"/>
          <a:ea typeface="+mn-ea"/>
          <a:cs typeface="+mn-cs"/>
        </a:defRPr>
      </a:lvl5pPr>
      <a:lvl6pPr marL="2279875" algn="l" defTabSz="911944" rtl="0" eaLnBrk="1" latinLnBrk="0" hangingPunct="1">
        <a:defRPr sz="1800" kern="1200">
          <a:solidFill>
            <a:schemeClr val="tx1"/>
          </a:solidFill>
          <a:latin typeface="+mn-lt"/>
          <a:ea typeface="+mn-ea"/>
          <a:cs typeface="+mn-cs"/>
        </a:defRPr>
      </a:lvl6pPr>
      <a:lvl7pPr marL="2735851" algn="l" defTabSz="911944" rtl="0" eaLnBrk="1" latinLnBrk="0" hangingPunct="1">
        <a:defRPr sz="1800" kern="1200">
          <a:solidFill>
            <a:schemeClr val="tx1"/>
          </a:solidFill>
          <a:latin typeface="+mn-lt"/>
          <a:ea typeface="+mn-ea"/>
          <a:cs typeface="+mn-cs"/>
        </a:defRPr>
      </a:lvl7pPr>
      <a:lvl8pPr marL="3191825" algn="l" defTabSz="911944" rtl="0" eaLnBrk="1" latinLnBrk="0" hangingPunct="1">
        <a:defRPr sz="1800" kern="1200">
          <a:solidFill>
            <a:schemeClr val="tx1"/>
          </a:solidFill>
          <a:latin typeface="+mn-lt"/>
          <a:ea typeface="+mn-ea"/>
          <a:cs typeface="+mn-cs"/>
        </a:defRPr>
      </a:lvl8pPr>
      <a:lvl9pPr marL="3647803" algn="l" defTabSz="91194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58116" name="Rectangle 4"/>
          <p:cNvSpPr>
            <a:spLocks noGrp="1" noChangeArrowheads="1"/>
          </p:cNvSpPr>
          <p:nvPr>
            <p:ph type="ftr" sz="quarter" idx="3"/>
          </p:nvPr>
        </p:nvSpPr>
        <p:spPr bwMode="auto">
          <a:xfrm>
            <a:off x="1714500" y="6362700"/>
            <a:ext cx="6515100" cy="73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0">
                <a:solidFill>
                  <a:srgbClr val="000066"/>
                </a:solidFill>
                <a:latin typeface="Tahoma" pitchFamily="34" charset="0"/>
              </a:defRPr>
            </a:lvl1pPr>
          </a:lstStyle>
          <a:p>
            <a:r>
              <a:rPr lang="en-US"/>
              <a:t>AMS-02 TIM, April 16th 2010, ESTEC</a:t>
            </a:r>
          </a:p>
        </p:txBody>
      </p:sp>
    </p:spTree>
  </p:cSld>
  <p:clrMap bg1="dk2" tx1="lt1" bg2="dk1" tx2="lt2" accent1="accent1" accent2="accent2" accent3="accent3" accent4="accent4" accent5="accent5" accent6="accent6" hlink="hlink" folHlink="folHlink"/>
  <p:sldLayoutIdLst>
    <p:sldLayoutId id="2147719886" r:id="rId1"/>
    <p:sldLayoutId id="2147719887" r:id="rId2"/>
    <p:sldLayoutId id="2147719888" r:id="rId3"/>
    <p:sldLayoutId id="2147719889" r:id="rId4"/>
    <p:sldLayoutId id="2147719890" r:id="rId5"/>
    <p:sldLayoutId id="2147719891" r:id="rId6"/>
    <p:sldLayoutId id="2147719892" r:id="rId7"/>
    <p:sldLayoutId id="2147719893" r:id="rId8"/>
    <p:sldLayoutId id="2147719894" r:id="rId9"/>
    <p:sldLayoutId id="2147719895" r:id="rId10"/>
    <p:sldLayoutId id="2147719896" r:id="rId11"/>
  </p:sldLayoutIdLst>
  <p:hf hdr="0" dt="0"/>
  <p:txStyles>
    <p:titleStyle>
      <a:lvl1pPr algn="l" rtl="0" eaLnBrk="0" fontAlgn="base" hangingPunct="0">
        <a:spcBef>
          <a:spcPct val="0"/>
        </a:spcBef>
        <a:spcAft>
          <a:spcPct val="0"/>
        </a:spcAft>
        <a:defRPr kumimoji="1" sz="3600" b="1">
          <a:solidFill>
            <a:schemeClr val="folHlink"/>
          </a:solidFill>
          <a:latin typeface="+mj-lt"/>
          <a:ea typeface="+mj-ea"/>
          <a:cs typeface="ＭＳ Ｐゴシック" pitchFamily="1" charset="-128"/>
        </a:defRPr>
      </a:lvl1pPr>
      <a:lvl2pPr algn="l" rtl="0" eaLnBrk="0" fontAlgn="base" hangingPunct="0">
        <a:spcBef>
          <a:spcPct val="0"/>
        </a:spcBef>
        <a:spcAft>
          <a:spcPct val="0"/>
        </a:spcAft>
        <a:defRPr kumimoji="1" sz="3600" b="1">
          <a:solidFill>
            <a:schemeClr val="folHlink"/>
          </a:solidFill>
          <a:latin typeface="Tahoma" pitchFamily="-106" charset="0"/>
          <a:ea typeface="ＭＳ Ｐゴシック" pitchFamily="-106" charset="-128"/>
          <a:cs typeface="ＭＳ Ｐゴシック" pitchFamily="1" charset="-128"/>
        </a:defRPr>
      </a:lvl2pPr>
      <a:lvl3pPr algn="l" rtl="0" eaLnBrk="0" fontAlgn="base" hangingPunct="0">
        <a:spcBef>
          <a:spcPct val="0"/>
        </a:spcBef>
        <a:spcAft>
          <a:spcPct val="0"/>
        </a:spcAft>
        <a:defRPr kumimoji="1" sz="3600" b="1">
          <a:solidFill>
            <a:schemeClr val="folHlink"/>
          </a:solidFill>
          <a:latin typeface="Tahoma" pitchFamily="-106" charset="0"/>
          <a:ea typeface="ＭＳ Ｐゴシック" pitchFamily="-106" charset="-128"/>
          <a:cs typeface="ＭＳ Ｐゴシック" pitchFamily="1" charset="-128"/>
        </a:defRPr>
      </a:lvl3pPr>
      <a:lvl4pPr algn="l" rtl="0" eaLnBrk="0" fontAlgn="base" hangingPunct="0">
        <a:spcBef>
          <a:spcPct val="0"/>
        </a:spcBef>
        <a:spcAft>
          <a:spcPct val="0"/>
        </a:spcAft>
        <a:defRPr kumimoji="1" sz="3600" b="1">
          <a:solidFill>
            <a:schemeClr val="folHlink"/>
          </a:solidFill>
          <a:latin typeface="Tahoma" pitchFamily="-106" charset="0"/>
          <a:ea typeface="ＭＳ Ｐゴシック" pitchFamily="-106" charset="-128"/>
          <a:cs typeface="ＭＳ Ｐゴシック" pitchFamily="1" charset="-128"/>
        </a:defRPr>
      </a:lvl4pPr>
      <a:lvl5pPr algn="l" rtl="0" eaLnBrk="0" fontAlgn="base" hangingPunct="0">
        <a:spcBef>
          <a:spcPct val="0"/>
        </a:spcBef>
        <a:spcAft>
          <a:spcPct val="0"/>
        </a:spcAft>
        <a:defRPr kumimoji="1" sz="3600" b="1">
          <a:solidFill>
            <a:schemeClr val="folHlink"/>
          </a:solidFill>
          <a:latin typeface="Tahoma" pitchFamily="-106" charset="0"/>
          <a:ea typeface="ＭＳ Ｐゴシック" pitchFamily="-106" charset="-128"/>
          <a:cs typeface="ＭＳ Ｐゴシック" pitchFamily="1" charset="-128"/>
        </a:defRPr>
      </a:lvl5pPr>
      <a:lvl6pPr marL="457200" algn="l" rtl="0" fontAlgn="base">
        <a:spcBef>
          <a:spcPct val="0"/>
        </a:spcBef>
        <a:spcAft>
          <a:spcPct val="0"/>
        </a:spcAft>
        <a:defRPr kumimoji="1" sz="3600" b="1">
          <a:solidFill>
            <a:schemeClr val="folHlink"/>
          </a:solidFill>
          <a:latin typeface="Tahoma" pitchFamily="-106" charset="0"/>
          <a:ea typeface="ＭＳ Ｐゴシック" pitchFamily="-106" charset="-128"/>
          <a:cs typeface="Arial" pitchFamily="-106" charset="-52"/>
        </a:defRPr>
      </a:lvl6pPr>
      <a:lvl7pPr marL="914400" algn="l" rtl="0" fontAlgn="base">
        <a:spcBef>
          <a:spcPct val="0"/>
        </a:spcBef>
        <a:spcAft>
          <a:spcPct val="0"/>
        </a:spcAft>
        <a:defRPr kumimoji="1" sz="3600" b="1">
          <a:solidFill>
            <a:schemeClr val="folHlink"/>
          </a:solidFill>
          <a:latin typeface="Tahoma" pitchFamily="-106" charset="0"/>
          <a:ea typeface="ＭＳ Ｐゴシック" pitchFamily="-106" charset="-128"/>
          <a:cs typeface="Arial" pitchFamily="-106" charset="-52"/>
        </a:defRPr>
      </a:lvl7pPr>
      <a:lvl8pPr marL="1371600" algn="l" rtl="0" fontAlgn="base">
        <a:spcBef>
          <a:spcPct val="0"/>
        </a:spcBef>
        <a:spcAft>
          <a:spcPct val="0"/>
        </a:spcAft>
        <a:defRPr kumimoji="1" sz="3600" b="1">
          <a:solidFill>
            <a:schemeClr val="folHlink"/>
          </a:solidFill>
          <a:latin typeface="Tahoma" pitchFamily="-106" charset="0"/>
          <a:ea typeface="ＭＳ Ｐゴシック" pitchFamily="-106" charset="-128"/>
          <a:cs typeface="Arial" pitchFamily="-106" charset="-52"/>
        </a:defRPr>
      </a:lvl8pPr>
      <a:lvl9pPr marL="1828800" algn="l" rtl="0" fontAlgn="base">
        <a:spcBef>
          <a:spcPct val="0"/>
        </a:spcBef>
        <a:spcAft>
          <a:spcPct val="0"/>
        </a:spcAft>
        <a:defRPr kumimoji="1" sz="3600" b="1">
          <a:solidFill>
            <a:schemeClr val="folHlink"/>
          </a:solidFill>
          <a:latin typeface="Tahoma" pitchFamily="-106" charset="0"/>
          <a:ea typeface="ＭＳ Ｐゴシック" pitchFamily="-106" charset="-128"/>
          <a:cs typeface="Arial" pitchFamily="-106" charset="-52"/>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84" charset="2"/>
        <a:buChar char="•"/>
        <a:defRPr kumimoji="1" sz="3200">
          <a:solidFill>
            <a:schemeClr val="folHlink"/>
          </a:solidFill>
          <a:latin typeface="+mn-lt"/>
          <a:ea typeface="+mn-ea"/>
          <a:cs typeface="ＭＳ Ｐゴシック" pitchFamily="1" charset="-128"/>
        </a:defRPr>
      </a:lvl1pPr>
      <a:lvl2pPr marL="742950" indent="-285750" algn="l" rtl="0" eaLnBrk="0" fontAlgn="base" hangingPunct="0">
        <a:spcBef>
          <a:spcPct val="20000"/>
        </a:spcBef>
        <a:spcAft>
          <a:spcPct val="0"/>
        </a:spcAft>
        <a:buClr>
          <a:schemeClr val="bg2"/>
        </a:buClr>
        <a:buSzPct val="75000"/>
        <a:buFont typeface="Marlett" pitchFamily="2" charset="2"/>
        <a:buChar char="y"/>
        <a:defRPr kumimoji="1" sz="2800">
          <a:solidFill>
            <a:schemeClr val="folHlink"/>
          </a:solidFill>
          <a:latin typeface="+mn-lt"/>
          <a:ea typeface="+mn-ea"/>
          <a:cs typeface="ＭＳ Ｐゴシック" pitchFamily="1" charset="-128"/>
        </a:defRPr>
      </a:lvl2pPr>
      <a:lvl3pPr marL="1143000" indent="-228600" algn="l" rtl="0" eaLnBrk="0" fontAlgn="base" hangingPunct="0">
        <a:spcBef>
          <a:spcPct val="20000"/>
        </a:spcBef>
        <a:spcAft>
          <a:spcPct val="0"/>
        </a:spcAft>
        <a:buClr>
          <a:schemeClr val="bg2"/>
        </a:buClr>
        <a:buSzPct val="75000"/>
        <a:buFont typeface="Marlett" pitchFamily="2" charset="2"/>
        <a:buChar char="8"/>
        <a:defRPr kumimoji="1" sz="2400">
          <a:solidFill>
            <a:schemeClr val="folHlink"/>
          </a:solidFill>
          <a:latin typeface="+mn-lt"/>
          <a:ea typeface="+mn-ea"/>
          <a:cs typeface="ＭＳ Ｐゴシック" pitchFamily="1" charset="-128"/>
        </a:defRPr>
      </a:lvl3pPr>
      <a:lvl4pPr marL="16002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cs typeface="ＭＳ Ｐゴシック" pitchFamily="1" charset="-128"/>
        </a:defRPr>
      </a:lvl4pPr>
      <a:lvl5pPr marL="20574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cs typeface="ＭＳ Ｐゴシック" pitchFamily="1" charset="-128"/>
        </a:defRPr>
      </a:lvl5pPr>
      <a:lvl6pPr marL="2514600" indent="-228600" algn="l" rtl="0" fontAlgn="base">
        <a:spcBef>
          <a:spcPct val="20000"/>
        </a:spcBef>
        <a:spcAft>
          <a:spcPct val="0"/>
        </a:spcAft>
        <a:buClr>
          <a:schemeClr val="bg2"/>
        </a:buClr>
        <a:buSzPct val="75000"/>
        <a:buFont typeface="Marlett" pitchFamily="-106" charset="0"/>
        <a:buChar char="8"/>
        <a:defRPr kumimoji="1" sz="2000">
          <a:solidFill>
            <a:schemeClr val="folHlink"/>
          </a:solidFill>
          <a:latin typeface="+mn-lt"/>
          <a:ea typeface="+mn-ea"/>
          <a:cs typeface="+mn-cs"/>
        </a:defRPr>
      </a:lvl6pPr>
      <a:lvl7pPr marL="2971800" indent="-228600" algn="l" rtl="0" fontAlgn="base">
        <a:spcBef>
          <a:spcPct val="20000"/>
        </a:spcBef>
        <a:spcAft>
          <a:spcPct val="0"/>
        </a:spcAft>
        <a:buClr>
          <a:schemeClr val="bg2"/>
        </a:buClr>
        <a:buSzPct val="75000"/>
        <a:buFont typeface="Marlett" pitchFamily="-106" charset="0"/>
        <a:buChar char="8"/>
        <a:defRPr kumimoji="1" sz="2000">
          <a:solidFill>
            <a:schemeClr val="folHlink"/>
          </a:solidFill>
          <a:latin typeface="+mn-lt"/>
          <a:ea typeface="+mn-ea"/>
          <a:cs typeface="+mn-cs"/>
        </a:defRPr>
      </a:lvl7pPr>
      <a:lvl8pPr marL="3429000" indent="-228600" algn="l" rtl="0" fontAlgn="base">
        <a:spcBef>
          <a:spcPct val="20000"/>
        </a:spcBef>
        <a:spcAft>
          <a:spcPct val="0"/>
        </a:spcAft>
        <a:buClr>
          <a:schemeClr val="bg2"/>
        </a:buClr>
        <a:buSzPct val="75000"/>
        <a:buFont typeface="Marlett" pitchFamily="-106" charset="0"/>
        <a:buChar char="8"/>
        <a:defRPr kumimoji="1" sz="2000">
          <a:solidFill>
            <a:schemeClr val="folHlink"/>
          </a:solidFill>
          <a:latin typeface="+mn-lt"/>
          <a:ea typeface="+mn-ea"/>
          <a:cs typeface="+mn-cs"/>
        </a:defRPr>
      </a:lvl8pPr>
      <a:lvl9pPr marL="3886200" indent="-228600" algn="l" rtl="0" fontAlgn="base">
        <a:spcBef>
          <a:spcPct val="20000"/>
        </a:spcBef>
        <a:spcAft>
          <a:spcPct val="0"/>
        </a:spcAft>
        <a:buClr>
          <a:schemeClr val="bg2"/>
        </a:buClr>
        <a:buSzPct val="75000"/>
        <a:buFont typeface="Marlett" pitchFamily="-106" charset="0"/>
        <a:buChar char="8"/>
        <a:defRPr kumimoji="1" sz="2000">
          <a:solidFill>
            <a:schemeClr val="folHlink"/>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58116" name="Rectangle 4"/>
          <p:cNvSpPr>
            <a:spLocks noGrp="1" noChangeArrowheads="1"/>
          </p:cNvSpPr>
          <p:nvPr>
            <p:ph type="ftr" sz="quarter" idx="3"/>
          </p:nvPr>
        </p:nvSpPr>
        <p:spPr bwMode="auto">
          <a:xfrm>
            <a:off x="1714500" y="6362700"/>
            <a:ext cx="6515100" cy="736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0">
                <a:solidFill>
                  <a:srgbClr val="000066"/>
                </a:solidFill>
                <a:latin typeface="Tahoma" pitchFamily="34" charset="0"/>
              </a:defRPr>
            </a:lvl1pPr>
          </a:lstStyle>
          <a:p>
            <a:r>
              <a:rPr lang="en-US"/>
              <a:t>AMS-02 TIM, April 16th 2010, ESTEC</a:t>
            </a:r>
          </a:p>
        </p:txBody>
      </p:sp>
    </p:spTree>
  </p:cSld>
  <p:clrMap bg1="dk2" tx1="lt1" bg2="dk1" tx2="lt2" accent1="accent1" accent2="accent2" accent3="accent3" accent4="accent4" accent5="accent5" accent6="accent6" hlink="hlink" folHlink="folHlink"/>
  <p:sldLayoutIdLst>
    <p:sldLayoutId id="2147719897" r:id="rId1"/>
    <p:sldLayoutId id="2147719898" r:id="rId2"/>
    <p:sldLayoutId id="2147719899" r:id="rId3"/>
    <p:sldLayoutId id="2147719900" r:id="rId4"/>
    <p:sldLayoutId id="2147719901" r:id="rId5"/>
    <p:sldLayoutId id="2147719902" r:id="rId6"/>
    <p:sldLayoutId id="2147719903" r:id="rId7"/>
    <p:sldLayoutId id="2147719904" r:id="rId8"/>
    <p:sldLayoutId id="2147719905" r:id="rId9"/>
    <p:sldLayoutId id="2147719906" r:id="rId10"/>
    <p:sldLayoutId id="2147719907" r:id="rId11"/>
  </p:sldLayoutIdLst>
  <p:hf hdr="0" dt="0"/>
  <p:txStyles>
    <p:titleStyle>
      <a:lvl1pPr algn="l" rtl="0" eaLnBrk="0" fontAlgn="base" hangingPunct="0">
        <a:spcBef>
          <a:spcPct val="0"/>
        </a:spcBef>
        <a:spcAft>
          <a:spcPct val="0"/>
        </a:spcAft>
        <a:defRPr kumimoji="1" sz="3600" b="1">
          <a:solidFill>
            <a:schemeClr val="folHlink"/>
          </a:solidFill>
          <a:latin typeface="+mj-lt"/>
          <a:ea typeface="+mj-ea"/>
          <a:cs typeface="ＭＳ Ｐゴシック" charset="0"/>
        </a:defRPr>
      </a:lvl1pPr>
      <a:lvl2pPr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cs typeface="ＭＳ Ｐゴシック" charset="0"/>
        </a:defRPr>
      </a:lvl2pPr>
      <a:lvl3pPr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cs typeface="ＭＳ Ｐゴシック" charset="0"/>
        </a:defRPr>
      </a:lvl3pPr>
      <a:lvl4pPr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cs typeface="ＭＳ Ｐゴシック" charset="0"/>
        </a:defRPr>
      </a:lvl4pPr>
      <a:lvl5pPr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cs typeface="ＭＳ Ｐゴシック" charset="0"/>
        </a:defRPr>
      </a:lvl5pPr>
      <a:lvl6pPr marL="457200"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defRPr>
      </a:lvl6pPr>
      <a:lvl7pPr marL="914400"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defRPr>
      </a:lvl7pPr>
      <a:lvl8pPr marL="1371600"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defRPr>
      </a:lvl8pPr>
      <a:lvl9pPr marL="1828800" algn="l" rtl="0" eaLnBrk="0" fontAlgn="base" hangingPunct="0">
        <a:spcBef>
          <a:spcPct val="0"/>
        </a:spcBef>
        <a:spcAft>
          <a:spcPct val="0"/>
        </a:spcAft>
        <a:defRPr kumimoji="1" sz="3600" b="1">
          <a:solidFill>
            <a:schemeClr val="folHlink"/>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84" charset="2"/>
        <a:buChar char="•"/>
        <a:defRPr kumimoji="1" sz="3200">
          <a:solidFill>
            <a:schemeClr val="folHlink"/>
          </a:solidFill>
          <a:latin typeface="+mn-lt"/>
          <a:ea typeface="+mn-ea"/>
          <a:cs typeface="ＭＳ Ｐゴシック" charset="0"/>
        </a:defRPr>
      </a:lvl1pPr>
      <a:lvl2pPr marL="742950" indent="-285750" algn="l" rtl="0" eaLnBrk="0" fontAlgn="base" hangingPunct="0">
        <a:spcBef>
          <a:spcPct val="20000"/>
        </a:spcBef>
        <a:spcAft>
          <a:spcPct val="0"/>
        </a:spcAft>
        <a:buClr>
          <a:schemeClr val="bg2"/>
        </a:buClr>
        <a:buSzPct val="75000"/>
        <a:buFont typeface="Marlett" pitchFamily="2" charset="2"/>
        <a:buChar char="y"/>
        <a:defRPr kumimoji="1" sz="2800">
          <a:solidFill>
            <a:schemeClr val="folHlink"/>
          </a:solidFill>
          <a:latin typeface="+mn-lt"/>
          <a:ea typeface="+mn-ea"/>
        </a:defRPr>
      </a:lvl2pPr>
      <a:lvl3pPr marL="1143000" indent="-228600" algn="l" rtl="0" eaLnBrk="0" fontAlgn="base" hangingPunct="0">
        <a:spcBef>
          <a:spcPct val="20000"/>
        </a:spcBef>
        <a:spcAft>
          <a:spcPct val="0"/>
        </a:spcAft>
        <a:buClr>
          <a:schemeClr val="bg2"/>
        </a:buClr>
        <a:buSzPct val="75000"/>
        <a:buFont typeface="Marlett" pitchFamily="2" charset="2"/>
        <a:buChar char="8"/>
        <a:defRPr kumimoji="1" sz="2400">
          <a:solidFill>
            <a:schemeClr val="folHlink"/>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defRPr>
      </a:lvl6pPr>
      <a:lvl7pPr marL="29718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defRPr>
      </a:lvl7pPr>
      <a:lvl8pPr marL="34290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defRPr>
      </a:lvl8pPr>
      <a:lvl9pPr marL="3886200" indent="-228600" algn="l" rtl="0" eaLnBrk="0" fontAlgn="base" hangingPunct="0">
        <a:spcBef>
          <a:spcPct val="20000"/>
        </a:spcBef>
        <a:spcAft>
          <a:spcPct val="0"/>
        </a:spcAft>
        <a:buClr>
          <a:schemeClr val="bg2"/>
        </a:buClr>
        <a:buSzPct val="75000"/>
        <a:buFont typeface="Marlett" pitchFamily="2" charset="2"/>
        <a:buChar char="8"/>
        <a:defRPr kumimoji="1" sz="2000">
          <a:solidFill>
            <a:schemeClr val="folHlink"/>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1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4"/>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fld id="{DC5EFAE7-109F-4F1E-B40A-3784D826121C}" type="datetime1">
              <a:rPr lang="en-US"/>
              <a:pPr/>
              <a:t>5/9/2013</a:t>
            </a:fld>
            <a:endParaRPr lang="en-US"/>
          </a:p>
        </p:txBody>
      </p:sp>
      <p:sp>
        <p:nvSpPr>
          <p:cNvPr id="7" name="Rectangle 5"/>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Tree>
  </p:cSld>
  <p:clrMap bg1="lt1" tx1="dk1" bg2="lt2" tx2="dk2" accent1="accent1" accent2="accent2" accent3="accent3" accent4="accent4" accent5="accent5" accent6="accent6" hlink="hlink" folHlink="folHlink"/>
  <p:sldLayoutIdLst>
    <p:sldLayoutId id="2147720140" r:id="rId1"/>
    <p:sldLayoutId id="2147720141" r:id="rId2"/>
    <p:sldLayoutId id="2147720142" r:id="rId3"/>
    <p:sldLayoutId id="2147720143" r:id="rId4"/>
    <p:sldLayoutId id="2147720144" r:id="rId5"/>
    <p:sldLayoutId id="2147720145" r:id="rId6"/>
    <p:sldLayoutId id="2147720146" r:id="rId7"/>
    <p:sldLayoutId id="2147720147" r:id="rId8"/>
    <p:sldLayoutId id="2147720148" r:id="rId9"/>
    <p:sldLayoutId id="2147720149" r:id="rId10"/>
    <p:sldLayoutId id="2147720150"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333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bwMode="auto">
          <a:xfrm>
            <a:off x="457200" y="6356350"/>
            <a:ext cx="2133600" cy="365125"/>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C9454DF7-1E79-49FD-BDE8-FF817C5B1948}" type="datetime1">
              <a:rPr lang="en-US"/>
              <a:pPr/>
              <a:t>5/9/2013</a:t>
            </a:fld>
            <a:endParaRPr lang="en-US"/>
          </a:p>
        </p:txBody>
      </p:sp>
      <p:sp>
        <p:nvSpPr>
          <p:cNvPr id="5" name="Footer Placeholder 4"/>
          <p:cNvSpPr>
            <a:spLocks noGrp="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443BC1CD-6DF1-4B47-A3E3-80D757CE600A}"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08" r:id="rId1"/>
    <p:sldLayoutId id="2147719909" r:id="rId2"/>
    <p:sldLayoutId id="2147719910" r:id="rId3"/>
    <p:sldLayoutId id="2147719911" r:id="rId4"/>
    <p:sldLayoutId id="2147719912" r:id="rId5"/>
    <p:sldLayoutId id="2147719913" r:id="rId6"/>
    <p:sldLayoutId id="2147719914" r:id="rId7"/>
    <p:sldLayoutId id="2147719915" r:id="rId8"/>
    <p:sldLayoutId id="2147719916" r:id="rId9"/>
    <p:sldLayoutId id="2147719917" r:id="rId10"/>
    <p:sldLayoutId id="2147719918" r:id="rId11"/>
  </p:sldLayoutIdLst>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cs typeface="ＭＳ Ｐゴシック" pitchFamily="1" charset="-128"/>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cs typeface="ＭＳ Ｐゴシック" pitchFamily="1"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cs typeface="ＭＳ Ｐゴシック" pitchFamily="1"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cs typeface="ＭＳ Ｐゴシック" pitchFamily="1" charset="-128"/>
        </a:defRPr>
      </a:lvl5pPr>
      <a:lvl6pPr marL="2514600" indent="-228600" algn="l" rtl="0" eaLnBrk="0" fontAlgn="base" hangingPunct="0">
        <a:spcBef>
          <a:spcPct val="20000"/>
        </a:spcBef>
        <a:spcAft>
          <a:spcPct val="0"/>
        </a:spcAft>
        <a:buFont typeface="Arial" pitchFamily="-106" charset="-5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106" charset="-5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106" charset="-5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106"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6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6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F1B146E6-E1F9-4B5C-878F-D004C000F3AB}"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B619842A-7352-43DD-B8AA-7045C32DAE93}"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51" r:id="rId1"/>
    <p:sldLayoutId id="2147720152" r:id="rId2"/>
    <p:sldLayoutId id="2147720153" r:id="rId3"/>
    <p:sldLayoutId id="2147720154" r:id="rId4"/>
    <p:sldLayoutId id="2147720155" r:id="rId5"/>
    <p:sldLayoutId id="2147720156" r:id="rId6"/>
    <p:sldLayoutId id="2147720157" r:id="rId7"/>
    <p:sldLayoutId id="2147720158" r:id="rId8"/>
    <p:sldLayoutId id="2147720159" r:id="rId9"/>
    <p:sldLayoutId id="2147720160" r:id="rId10"/>
    <p:sldLayoutId id="21477201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A2C4C80F-A8A1-48EF-B038-0E7ACFD40253}"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9C409CBF-31DD-43DE-9460-722365FCEC12}"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62" r:id="rId1"/>
    <p:sldLayoutId id="2147720163" r:id="rId2"/>
    <p:sldLayoutId id="2147720164" r:id="rId3"/>
    <p:sldLayoutId id="2147720165" r:id="rId4"/>
    <p:sldLayoutId id="2147720166" r:id="rId5"/>
    <p:sldLayoutId id="2147720167" r:id="rId6"/>
    <p:sldLayoutId id="2147720168" r:id="rId7"/>
    <p:sldLayoutId id="2147720169" r:id="rId8"/>
    <p:sldLayoutId id="2147720170" r:id="rId9"/>
    <p:sldLayoutId id="2147720171" r:id="rId10"/>
    <p:sldLayoutId id="214772017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2" tIns="45596" rIns="91192" bIns="45596" numCol="1" anchor="ctr" anchorCtr="0" compatLnSpc="1">
            <a:prstTxWarp prst="textNoShape">
              <a:avLst/>
            </a:prstTxWarp>
          </a:bodyPr>
          <a:lstStyle/>
          <a:p>
            <a:pPr lvl="0"/>
            <a:r>
              <a:rPr lang="en-US" smtClean="0"/>
              <a:t>Click to edit Master title style</a:t>
            </a:r>
          </a:p>
        </p:txBody>
      </p:sp>
      <p:sp>
        <p:nvSpPr>
          <p:cNvPr id="3706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92" tIns="45596" rIns="91192" bIns="4559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99300" name="Rectangle 4"/>
          <p:cNvSpPr>
            <a:spLocks noGrp="1" noChangeArrowheads="1"/>
          </p:cNvSpPr>
          <p:nvPr>
            <p:ph type="dt" sz="half" idx="2"/>
          </p:nvPr>
        </p:nvSpPr>
        <p:spPr bwMode="auto">
          <a:xfrm>
            <a:off x="457200" y="6245225"/>
            <a:ext cx="2133600" cy="476250"/>
          </a:xfrm>
          <a:prstGeom prst="rect">
            <a:avLst/>
          </a:prstGeom>
          <a:noFill/>
          <a:ln>
            <a:noFill/>
          </a:ln>
          <a:extLst/>
        </p:spPr>
        <p:txBody>
          <a:bodyPr vert="horz" wrap="square" lIns="91192" tIns="45596" rIns="91192" bIns="45596" numCol="1" anchor="t" anchorCtr="0" compatLnSpc="1">
            <a:prstTxWarp prst="textNoShape">
              <a:avLst/>
            </a:prstTxWarp>
          </a:bodyPr>
          <a:lstStyle>
            <a:lvl1pPr eaLnBrk="1" hangingPunct="1">
              <a:defRPr sz="1400" b="0">
                <a:solidFill>
                  <a:srgbClr val="000000"/>
                </a:solidFill>
              </a:defRPr>
            </a:lvl1pPr>
          </a:lstStyle>
          <a:p>
            <a:endParaRPr lang="it-IT"/>
          </a:p>
        </p:txBody>
      </p:sp>
      <p:sp>
        <p:nvSpPr>
          <p:cNvPr id="2999301" name="Rectangle 5"/>
          <p:cNvSpPr>
            <a:spLocks noGrp="1" noChangeArrowheads="1"/>
          </p:cNvSpPr>
          <p:nvPr>
            <p:ph type="ftr" sz="quarter" idx="3"/>
          </p:nvPr>
        </p:nvSpPr>
        <p:spPr bwMode="auto">
          <a:xfrm>
            <a:off x="3124200" y="6245225"/>
            <a:ext cx="2895600" cy="476250"/>
          </a:xfrm>
          <a:prstGeom prst="rect">
            <a:avLst/>
          </a:prstGeom>
          <a:noFill/>
          <a:ln>
            <a:noFill/>
          </a:ln>
          <a:extLst/>
        </p:spPr>
        <p:txBody>
          <a:bodyPr vert="horz" wrap="square" lIns="91192" tIns="45596" rIns="91192" bIns="45596" numCol="1" anchor="t" anchorCtr="0" compatLnSpc="1">
            <a:prstTxWarp prst="textNoShape">
              <a:avLst/>
            </a:prstTxWarp>
          </a:bodyPr>
          <a:lstStyle>
            <a:lvl1pPr algn="ctr" eaLnBrk="1" hangingPunct="1">
              <a:defRPr sz="1400" b="0">
                <a:solidFill>
                  <a:srgbClr val="000000"/>
                </a:solidFill>
              </a:defRPr>
            </a:lvl1pPr>
          </a:lstStyle>
          <a:p>
            <a:endParaRPr lang="it-IT"/>
          </a:p>
        </p:txBody>
      </p:sp>
    </p:spTree>
  </p:cSld>
  <p:clrMap bg1="lt1" tx1="dk1" bg2="lt2" tx2="dk2" accent1="accent1" accent2="accent2" accent3="accent3" accent4="accent4" accent5="accent5" accent6="accent6" hlink="hlink" folHlink="folHlink"/>
  <p:sldLayoutIdLst>
    <p:sldLayoutId id="2147720173" r:id="rId1"/>
    <p:sldLayoutId id="2147720174" r:id="rId2"/>
    <p:sldLayoutId id="2147720175" r:id="rId3"/>
    <p:sldLayoutId id="2147720176" r:id="rId4"/>
    <p:sldLayoutId id="2147720177" r:id="rId5"/>
    <p:sldLayoutId id="2147720178" r:id="rId6"/>
    <p:sldLayoutId id="2147720179" r:id="rId7"/>
    <p:sldLayoutId id="2147720180" r:id="rId8"/>
    <p:sldLayoutId id="2147720181" r:id="rId9"/>
    <p:sldLayoutId id="2147720182" r:id="rId10"/>
    <p:sldLayoutId id="21477201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6080" algn="ctr" rtl="0" fontAlgn="base">
        <a:spcBef>
          <a:spcPct val="0"/>
        </a:spcBef>
        <a:spcAft>
          <a:spcPct val="0"/>
        </a:spcAft>
        <a:defRPr sz="4400">
          <a:solidFill>
            <a:schemeClr val="tx2"/>
          </a:solidFill>
          <a:latin typeface="Arial" pitchFamily="34" charset="0"/>
          <a:ea typeface="ＭＳ Ｐゴシック" pitchFamily="34" charset="-128"/>
        </a:defRPr>
      </a:lvl6pPr>
      <a:lvl7pPr marL="912171" algn="ctr" rtl="0" fontAlgn="base">
        <a:spcBef>
          <a:spcPct val="0"/>
        </a:spcBef>
        <a:spcAft>
          <a:spcPct val="0"/>
        </a:spcAft>
        <a:defRPr sz="4400">
          <a:solidFill>
            <a:schemeClr val="tx2"/>
          </a:solidFill>
          <a:latin typeface="Arial" pitchFamily="34" charset="0"/>
          <a:ea typeface="ＭＳ Ｐゴシック" pitchFamily="34" charset="-128"/>
        </a:defRPr>
      </a:lvl7pPr>
      <a:lvl8pPr marL="1368257" algn="ctr" rtl="0" fontAlgn="base">
        <a:spcBef>
          <a:spcPct val="0"/>
        </a:spcBef>
        <a:spcAft>
          <a:spcPct val="0"/>
        </a:spcAft>
        <a:defRPr sz="4400">
          <a:solidFill>
            <a:schemeClr val="tx2"/>
          </a:solidFill>
          <a:latin typeface="Arial" pitchFamily="34" charset="0"/>
          <a:ea typeface="ＭＳ Ｐゴシック" pitchFamily="34" charset="-128"/>
        </a:defRPr>
      </a:lvl8pPr>
      <a:lvl9pPr marL="1824342"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38188" indent="-280988" algn="l" rtl="0" eaLnBrk="0" fontAlgn="base" hangingPunct="0">
        <a:spcBef>
          <a:spcPct val="20000"/>
        </a:spcBef>
        <a:spcAft>
          <a:spcPct val="0"/>
        </a:spcAft>
        <a:buChar char="–"/>
        <a:defRPr sz="2800">
          <a:solidFill>
            <a:schemeClr val="tx1"/>
          </a:solidFill>
          <a:latin typeface="+mn-lt"/>
          <a:ea typeface="+mn-ea"/>
        </a:defRPr>
      </a:lvl2pPr>
      <a:lvl3pPr marL="1138238" indent="-223838"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595438" indent="-223838"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49463" indent="-223838"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08471" indent="-228045" algn="l" rtl="0" fontAlgn="base">
        <a:spcBef>
          <a:spcPct val="20000"/>
        </a:spcBef>
        <a:spcAft>
          <a:spcPct val="0"/>
        </a:spcAft>
        <a:buChar char="»"/>
        <a:defRPr sz="2000">
          <a:solidFill>
            <a:schemeClr val="tx1"/>
          </a:solidFill>
          <a:latin typeface="+mn-lt"/>
          <a:ea typeface="+mn-ea"/>
        </a:defRPr>
      </a:lvl6pPr>
      <a:lvl7pPr marL="2964557" indent="-228045" algn="l" rtl="0" fontAlgn="base">
        <a:spcBef>
          <a:spcPct val="20000"/>
        </a:spcBef>
        <a:spcAft>
          <a:spcPct val="0"/>
        </a:spcAft>
        <a:buChar char="»"/>
        <a:defRPr sz="2000">
          <a:solidFill>
            <a:schemeClr val="tx1"/>
          </a:solidFill>
          <a:latin typeface="+mn-lt"/>
          <a:ea typeface="+mn-ea"/>
        </a:defRPr>
      </a:lvl7pPr>
      <a:lvl8pPr marL="3420644" indent="-228045" algn="l" rtl="0" fontAlgn="base">
        <a:spcBef>
          <a:spcPct val="20000"/>
        </a:spcBef>
        <a:spcAft>
          <a:spcPct val="0"/>
        </a:spcAft>
        <a:buChar char="»"/>
        <a:defRPr sz="2000">
          <a:solidFill>
            <a:schemeClr val="tx1"/>
          </a:solidFill>
          <a:latin typeface="+mn-lt"/>
          <a:ea typeface="+mn-ea"/>
        </a:defRPr>
      </a:lvl8pPr>
      <a:lvl9pPr marL="3876725" indent="-22804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171" rtl="0" eaLnBrk="1" latinLnBrk="0" hangingPunct="1">
        <a:defRPr sz="1800" kern="1200">
          <a:solidFill>
            <a:schemeClr val="tx1"/>
          </a:solidFill>
          <a:latin typeface="+mn-lt"/>
          <a:ea typeface="+mn-ea"/>
          <a:cs typeface="+mn-cs"/>
        </a:defRPr>
      </a:lvl1pPr>
      <a:lvl2pPr marL="456080" algn="l" defTabSz="912171" rtl="0" eaLnBrk="1" latinLnBrk="0" hangingPunct="1">
        <a:defRPr sz="1800" kern="1200">
          <a:solidFill>
            <a:schemeClr val="tx1"/>
          </a:solidFill>
          <a:latin typeface="+mn-lt"/>
          <a:ea typeface="+mn-ea"/>
          <a:cs typeface="+mn-cs"/>
        </a:defRPr>
      </a:lvl2pPr>
      <a:lvl3pPr marL="912171" algn="l" defTabSz="912171" rtl="0" eaLnBrk="1" latinLnBrk="0" hangingPunct="1">
        <a:defRPr sz="1800" kern="1200">
          <a:solidFill>
            <a:schemeClr val="tx1"/>
          </a:solidFill>
          <a:latin typeface="+mn-lt"/>
          <a:ea typeface="+mn-ea"/>
          <a:cs typeface="+mn-cs"/>
        </a:defRPr>
      </a:lvl3pPr>
      <a:lvl4pPr marL="1368257" algn="l" defTabSz="912171" rtl="0" eaLnBrk="1" latinLnBrk="0" hangingPunct="1">
        <a:defRPr sz="1800" kern="1200">
          <a:solidFill>
            <a:schemeClr val="tx1"/>
          </a:solidFill>
          <a:latin typeface="+mn-lt"/>
          <a:ea typeface="+mn-ea"/>
          <a:cs typeface="+mn-cs"/>
        </a:defRPr>
      </a:lvl4pPr>
      <a:lvl5pPr marL="1824342" algn="l" defTabSz="912171" rtl="0" eaLnBrk="1" latinLnBrk="0" hangingPunct="1">
        <a:defRPr sz="1800" kern="1200">
          <a:solidFill>
            <a:schemeClr val="tx1"/>
          </a:solidFill>
          <a:latin typeface="+mn-lt"/>
          <a:ea typeface="+mn-ea"/>
          <a:cs typeface="+mn-cs"/>
        </a:defRPr>
      </a:lvl5pPr>
      <a:lvl6pPr marL="2280429" algn="l" defTabSz="912171" rtl="0" eaLnBrk="1" latinLnBrk="0" hangingPunct="1">
        <a:defRPr sz="1800" kern="1200">
          <a:solidFill>
            <a:schemeClr val="tx1"/>
          </a:solidFill>
          <a:latin typeface="+mn-lt"/>
          <a:ea typeface="+mn-ea"/>
          <a:cs typeface="+mn-cs"/>
        </a:defRPr>
      </a:lvl6pPr>
      <a:lvl7pPr marL="2736514" algn="l" defTabSz="912171" rtl="0" eaLnBrk="1" latinLnBrk="0" hangingPunct="1">
        <a:defRPr sz="1800" kern="1200">
          <a:solidFill>
            <a:schemeClr val="tx1"/>
          </a:solidFill>
          <a:latin typeface="+mn-lt"/>
          <a:ea typeface="+mn-ea"/>
          <a:cs typeface="+mn-cs"/>
        </a:defRPr>
      </a:lvl7pPr>
      <a:lvl8pPr marL="3192592" algn="l" defTabSz="912171" rtl="0" eaLnBrk="1" latinLnBrk="0" hangingPunct="1">
        <a:defRPr sz="1800" kern="1200">
          <a:solidFill>
            <a:schemeClr val="tx1"/>
          </a:solidFill>
          <a:latin typeface="+mn-lt"/>
          <a:ea typeface="+mn-ea"/>
          <a:cs typeface="+mn-cs"/>
        </a:defRPr>
      </a:lvl8pPr>
      <a:lvl9pPr marL="3648682" algn="l" defTabSz="91217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75" tIns="47836" rIns="95675" bIns="47836" numCol="1" anchor="ctr" anchorCtr="0" compatLnSpc="1">
            <a:prstTxWarp prst="textNoShape">
              <a:avLst/>
            </a:prstTxWarp>
          </a:bodyPr>
          <a:lstStyle/>
          <a:p>
            <a:pPr lvl="0"/>
            <a:r>
              <a:rPr lang="en-US" altLang="zh-TW"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675" tIns="47836" rIns="95675" bIns="47836"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5675" tIns="47836" rIns="95675" bIns="47836" numCol="1" anchor="t" anchorCtr="0" compatLnSpc="1">
            <a:prstTxWarp prst="textNoShape">
              <a:avLst/>
            </a:prstTxWarp>
          </a:bodyPr>
          <a:lstStyle>
            <a:lvl1pPr eaLnBrk="1" hangingPunct="1">
              <a:defRPr kumimoji="1" sz="1500" b="0">
                <a:solidFill>
                  <a:srgbClr val="000000"/>
                </a:solidFill>
                <a:ea typeface="PMingLiU" pitchFamily="18" charset="-120"/>
              </a:defRPr>
            </a:lvl1pPr>
          </a:lstStyle>
          <a:p>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5675" tIns="47836" rIns="95675" bIns="47836" numCol="1" anchor="t" anchorCtr="0" compatLnSpc="1">
            <a:prstTxWarp prst="textNoShape">
              <a:avLst/>
            </a:prstTxWarp>
          </a:bodyPr>
          <a:lstStyle>
            <a:lvl1pPr algn="ctr" eaLnBrk="1" hangingPunct="1">
              <a:defRPr kumimoji="1" sz="1500" b="0">
                <a:solidFill>
                  <a:srgbClr val="000000"/>
                </a:solidFill>
                <a:ea typeface="PMingLiU" pitchFamily="18" charset="-120"/>
              </a:defRPr>
            </a:lvl1pPr>
          </a:lstStyle>
          <a:p>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5675" tIns="47836" rIns="95675" bIns="47836" numCol="1" anchor="t" anchorCtr="0" compatLnSpc="1">
            <a:prstTxWarp prst="textNoShape">
              <a:avLst/>
            </a:prstTxWarp>
          </a:bodyPr>
          <a:lstStyle>
            <a:lvl1pPr algn="r" eaLnBrk="1" hangingPunct="1">
              <a:defRPr kumimoji="1" sz="1500" b="0">
                <a:solidFill>
                  <a:srgbClr val="000000"/>
                </a:solidFill>
                <a:ea typeface="PMingLiU" pitchFamily="18" charset="-120"/>
              </a:defRPr>
            </a:lvl1pPr>
          </a:lstStyle>
          <a:p>
            <a:fld id="{DF00F40F-0D8C-4278-9E5E-682231580BC9}" type="slidenum">
              <a:rPr lang="en-US" altLang="zh-TW"/>
              <a:pPr/>
              <a:t>‹N›</a:t>
            </a:fld>
            <a:endParaRPr lang="en-US" altLang="zh-TW"/>
          </a:p>
        </p:txBody>
      </p:sp>
    </p:spTree>
  </p:cSld>
  <p:clrMap bg1="lt1" tx1="dk1" bg2="lt2" tx2="dk2" accent1="accent1" accent2="accent2" accent3="accent3" accent4="accent4" accent5="accent5" accent6="accent6" hlink="hlink" folHlink="folHlink"/>
  <p:sldLayoutIdLst>
    <p:sldLayoutId id="2147719974" r:id="rId1"/>
    <p:sldLayoutId id="2147719975" r:id="rId2"/>
    <p:sldLayoutId id="2147719976" r:id="rId3"/>
    <p:sldLayoutId id="2147719977" r:id="rId4"/>
    <p:sldLayoutId id="2147719978" r:id="rId5"/>
    <p:sldLayoutId id="2147719979" r:id="rId6"/>
    <p:sldLayoutId id="2147719980" r:id="rId7"/>
    <p:sldLayoutId id="2147719981" r:id="rId8"/>
    <p:sldLayoutId id="2147719982" r:id="rId9"/>
    <p:sldLayoutId id="2147719983" r:id="rId10"/>
    <p:sldLayoutId id="2147719984" r:id="rId11"/>
  </p:sldLayoutIdLst>
  <p:txStyles>
    <p:titleStyle>
      <a:lvl1pPr algn="ctr" defTabSz="954088" rtl="0" eaLnBrk="0" fontAlgn="base" hangingPunct="0">
        <a:spcBef>
          <a:spcPct val="0"/>
        </a:spcBef>
        <a:spcAft>
          <a:spcPct val="0"/>
        </a:spcAft>
        <a:defRPr kumimoji="1" sz="4600">
          <a:solidFill>
            <a:schemeClr val="tx2"/>
          </a:solidFill>
          <a:latin typeface="+mj-lt"/>
          <a:ea typeface="PMingLiU" pitchFamily="18" charset="-120"/>
          <a:cs typeface="+mj-cs"/>
        </a:defRPr>
      </a:lvl1pPr>
      <a:lvl2pPr algn="ctr" defTabSz="954088" rtl="0" eaLnBrk="0" fontAlgn="base" hangingPunct="0">
        <a:spcBef>
          <a:spcPct val="0"/>
        </a:spcBef>
        <a:spcAft>
          <a:spcPct val="0"/>
        </a:spcAft>
        <a:defRPr kumimoji="1" sz="4600">
          <a:solidFill>
            <a:schemeClr val="tx2"/>
          </a:solidFill>
          <a:latin typeface="Arial" charset="0"/>
          <a:ea typeface="PMingLiU" pitchFamily="18" charset="-120"/>
          <a:cs typeface="PMingLiU" charset="0"/>
        </a:defRPr>
      </a:lvl2pPr>
      <a:lvl3pPr algn="ctr" defTabSz="954088" rtl="0" eaLnBrk="0" fontAlgn="base" hangingPunct="0">
        <a:spcBef>
          <a:spcPct val="0"/>
        </a:spcBef>
        <a:spcAft>
          <a:spcPct val="0"/>
        </a:spcAft>
        <a:defRPr kumimoji="1" sz="4600">
          <a:solidFill>
            <a:schemeClr val="tx2"/>
          </a:solidFill>
          <a:latin typeface="Arial" charset="0"/>
          <a:ea typeface="PMingLiU" pitchFamily="18" charset="-120"/>
          <a:cs typeface="PMingLiU" charset="0"/>
        </a:defRPr>
      </a:lvl3pPr>
      <a:lvl4pPr algn="ctr" defTabSz="954088" rtl="0" eaLnBrk="0" fontAlgn="base" hangingPunct="0">
        <a:spcBef>
          <a:spcPct val="0"/>
        </a:spcBef>
        <a:spcAft>
          <a:spcPct val="0"/>
        </a:spcAft>
        <a:defRPr kumimoji="1" sz="4600">
          <a:solidFill>
            <a:schemeClr val="tx2"/>
          </a:solidFill>
          <a:latin typeface="Arial" charset="0"/>
          <a:ea typeface="PMingLiU" pitchFamily="18" charset="-120"/>
          <a:cs typeface="PMingLiU" charset="0"/>
        </a:defRPr>
      </a:lvl4pPr>
      <a:lvl5pPr algn="ctr" defTabSz="954088" rtl="0" eaLnBrk="0" fontAlgn="base" hangingPunct="0">
        <a:spcBef>
          <a:spcPct val="0"/>
        </a:spcBef>
        <a:spcAft>
          <a:spcPct val="0"/>
        </a:spcAft>
        <a:defRPr kumimoji="1" sz="4600">
          <a:solidFill>
            <a:schemeClr val="tx2"/>
          </a:solidFill>
          <a:latin typeface="Arial" charset="0"/>
          <a:ea typeface="PMingLiU" pitchFamily="18" charset="-120"/>
          <a:cs typeface="PMingLiU" charset="0"/>
        </a:defRPr>
      </a:lvl5pPr>
      <a:lvl6pPr marL="456748" algn="ctr" defTabSz="954731" rtl="0" fontAlgn="base">
        <a:spcBef>
          <a:spcPct val="0"/>
        </a:spcBef>
        <a:spcAft>
          <a:spcPct val="0"/>
        </a:spcAft>
        <a:defRPr kumimoji="1" sz="4600">
          <a:solidFill>
            <a:schemeClr val="tx2"/>
          </a:solidFill>
          <a:latin typeface="Arial" charset="0"/>
          <a:ea typeface="PMingLiU" charset="0"/>
          <a:cs typeface="PMingLiU" charset="0"/>
        </a:defRPr>
      </a:lvl6pPr>
      <a:lvl7pPr marL="913496" algn="ctr" defTabSz="954731" rtl="0" fontAlgn="base">
        <a:spcBef>
          <a:spcPct val="0"/>
        </a:spcBef>
        <a:spcAft>
          <a:spcPct val="0"/>
        </a:spcAft>
        <a:defRPr kumimoji="1" sz="4600">
          <a:solidFill>
            <a:schemeClr val="tx2"/>
          </a:solidFill>
          <a:latin typeface="Arial" charset="0"/>
          <a:ea typeface="PMingLiU" charset="0"/>
          <a:cs typeface="PMingLiU" charset="0"/>
        </a:defRPr>
      </a:lvl7pPr>
      <a:lvl8pPr marL="1370244" algn="ctr" defTabSz="954731" rtl="0" fontAlgn="base">
        <a:spcBef>
          <a:spcPct val="0"/>
        </a:spcBef>
        <a:spcAft>
          <a:spcPct val="0"/>
        </a:spcAft>
        <a:defRPr kumimoji="1" sz="4600">
          <a:solidFill>
            <a:schemeClr val="tx2"/>
          </a:solidFill>
          <a:latin typeface="Arial" charset="0"/>
          <a:ea typeface="PMingLiU" charset="0"/>
          <a:cs typeface="PMingLiU" charset="0"/>
        </a:defRPr>
      </a:lvl8pPr>
      <a:lvl9pPr marL="1826992" algn="ctr" defTabSz="954731" rtl="0" fontAlgn="base">
        <a:spcBef>
          <a:spcPct val="0"/>
        </a:spcBef>
        <a:spcAft>
          <a:spcPct val="0"/>
        </a:spcAft>
        <a:defRPr kumimoji="1" sz="4600">
          <a:solidFill>
            <a:schemeClr val="tx2"/>
          </a:solidFill>
          <a:latin typeface="Arial" charset="0"/>
          <a:ea typeface="PMingLiU" charset="0"/>
          <a:cs typeface="PMingLiU" charset="0"/>
        </a:defRPr>
      </a:lvl9pPr>
    </p:titleStyle>
    <p:bodyStyle>
      <a:lvl1pPr marL="357188" indent="-357188" algn="l" defTabSz="954088" rtl="0" eaLnBrk="0" fontAlgn="base" hangingPunct="0">
        <a:spcBef>
          <a:spcPct val="20000"/>
        </a:spcBef>
        <a:spcAft>
          <a:spcPct val="0"/>
        </a:spcAft>
        <a:buChar char="•"/>
        <a:defRPr kumimoji="1" sz="3300">
          <a:solidFill>
            <a:schemeClr val="tx1"/>
          </a:solidFill>
          <a:latin typeface="+mn-lt"/>
          <a:ea typeface="PMingLiU" pitchFamily="18" charset="-120"/>
          <a:cs typeface="+mn-cs"/>
        </a:defRPr>
      </a:lvl1pPr>
      <a:lvl2pPr marL="774700" indent="-295275" algn="l" defTabSz="954088" rtl="0" eaLnBrk="0" fontAlgn="base" hangingPunct="0">
        <a:spcBef>
          <a:spcPct val="20000"/>
        </a:spcBef>
        <a:spcAft>
          <a:spcPct val="0"/>
        </a:spcAft>
        <a:buChar char="–"/>
        <a:defRPr kumimoji="1" sz="2900">
          <a:solidFill>
            <a:schemeClr val="tx1"/>
          </a:solidFill>
          <a:latin typeface="+mn-lt"/>
          <a:ea typeface="PMingLiU" pitchFamily="18" charset="-120"/>
          <a:cs typeface="+mn-cs"/>
        </a:defRPr>
      </a:lvl2pPr>
      <a:lvl3pPr marL="1193800" indent="-236538" algn="l" defTabSz="954088" rtl="0" eaLnBrk="0" fontAlgn="base" hangingPunct="0">
        <a:spcBef>
          <a:spcPct val="20000"/>
        </a:spcBef>
        <a:spcAft>
          <a:spcPct val="0"/>
        </a:spcAft>
        <a:buChar char="•"/>
        <a:defRPr kumimoji="1" sz="2500">
          <a:solidFill>
            <a:schemeClr val="tx1"/>
          </a:solidFill>
          <a:latin typeface="+mn-lt"/>
          <a:ea typeface="PMingLiU" pitchFamily="18" charset="-120"/>
          <a:cs typeface="+mn-cs"/>
        </a:defRPr>
      </a:lvl3pPr>
      <a:lvl4pPr marL="1673225" indent="-238125" algn="l" defTabSz="954088" rtl="0" eaLnBrk="0" fontAlgn="base" hangingPunct="0">
        <a:spcBef>
          <a:spcPct val="20000"/>
        </a:spcBef>
        <a:spcAft>
          <a:spcPct val="0"/>
        </a:spcAft>
        <a:buChar char="–"/>
        <a:defRPr kumimoji="1" sz="2100">
          <a:solidFill>
            <a:schemeClr val="tx1"/>
          </a:solidFill>
          <a:latin typeface="+mn-lt"/>
          <a:ea typeface="PMingLiU" pitchFamily="18" charset="-120"/>
          <a:cs typeface="+mn-cs"/>
        </a:defRPr>
      </a:lvl4pPr>
      <a:lvl5pPr marL="2151063" indent="-236538" algn="l" defTabSz="954088" rtl="0" eaLnBrk="0" fontAlgn="base" hangingPunct="0">
        <a:spcBef>
          <a:spcPct val="20000"/>
        </a:spcBef>
        <a:spcAft>
          <a:spcPct val="0"/>
        </a:spcAft>
        <a:buChar char="»"/>
        <a:defRPr kumimoji="1" sz="2100">
          <a:solidFill>
            <a:schemeClr val="tx1"/>
          </a:solidFill>
          <a:latin typeface="+mn-lt"/>
          <a:ea typeface="PMingLiU" pitchFamily="18" charset="-120"/>
          <a:cs typeface="+mn-cs"/>
        </a:defRPr>
      </a:lvl5pPr>
      <a:lvl6pPr marL="2608856" indent="-237891" algn="l" defTabSz="954731" rtl="0" fontAlgn="base">
        <a:spcBef>
          <a:spcPct val="20000"/>
        </a:spcBef>
        <a:spcAft>
          <a:spcPct val="0"/>
        </a:spcAft>
        <a:buChar char="»"/>
        <a:defRPr kumimoji="1" sz="2100">
          <a:solidFill>
            <a:schemeClr val="tx1"/>
          </a:solidFill>
          <a:latin typeface="+mn-lt"/>
          <a:ea typeface="+mn-ea"/>
          <a:cs typeface="+mn-cs"/>
        </a:defRPr>
      </a:lvl6pPr>
      <a:lvl7pPr marL="3065605" indent="-237891" algn="l" defTabSz="954731" rtl="0" fontAlgn="base">
        <a:spcBef>
          <a:spcPct val="20000"/>
        </a:spcBef>
        <a:spcAft>
          <a:spcPct val="0"/>
        </a:spcAft>
        <a:buChar char="»"/>
        <a:defRPr kumimoji="1" sz="2100">
          <a:solidFill>
            <a:schemeClr val="tx1"/>
          </a:solidFill>
          <a:latin typeface="+mn-lt"/>
          <a:ea typeface="+mn-ea"/>
          <a:cs typeface="+mn-cs"/>
        </a:defRPr>
      </a:lvl7pPr>
      <a:lvl8pPr marL="3522352" indent="-237891" algn="l" defTabSz="954731" rtl="0" fontAlgn="base">
        <a:spcBef>
          <a:spcPct val="20000"/>
        </a:spcBef>
        <a:spcAft>
          <a:spcPct val="0"/>
        </a:spcAft>
        <a:buChar char="»"/>
        <a:defRPr kumimoji="1" sz="2100">
          <a:solidFill>
            <a:schemeClr val="tx1"/>
          </a:solidFill>
          <a:latin typeface="+mn-lt"/>
          <a:ea typeface="+mn-ea"/>
          <a:cs typeface="+mn-cs"/>
        </a:defRPr>
      </a:lvl8pPr>
      <a:lvl9pPr marL="3979101" indent="-237891" algn="l" defTabSz="954731" rtl="0" fontAlgn="base">
        <a:spcBef>
          <a:spcPct val="20000"/>
        </a:spcBef>
        <a:spcAft>
          <a:spcPct val="0"/>
        </a:spcAft>
        <a:buChar char="»"/>
        <a:defRPr kumimoji="1" sz="2100">
          <a:solidFill>
            <a:schemeClr val="tx1"/>
          </a:solidFill>
          <a:latin typeface="+mn-lt"/>
          <a:ea typeface="+mn-ea"/>
          <a:cs typeface="+mn-cs"/>
        </a:defRPr>
      </a:lvl9pPr>
    </p:bodyStyle>
    <p:otherStyle>
      <a:defPPr>
        <a:defRPr lang="en-US"/>
      </a:defPPr>
      <a:lvl1pPr marL="0" algn="l" defTabSz="456748" rtl="0" eaLnBrk="1" latinLnBrk="0" hangingPunct="1">
        <a:defRPr sz="1800" kern="1200">
          <a:solidFill>
            <a:schemeClr val="tx1"/>
          </a:solidFill>
          <a:latin typeface="+mn-lt"/>
          <a:ea typeface="+mn-ea"/>
          <a:cs typeface="+mn-cs"/>
        </a:defRPr>
      </a:lvl1pPr>
      <a:lvl2pPr marL="456748" algn="l" defTabSz="456748" rtl="0" eaLnBrk="1" latinLnBrk="0" hangingPunct="1">
        <a:defRPr sz="1800" kern="1200">
          <a:solidFill>
            <a:schemeClr val="tx1"/>
          </a:solidFill>
          <a:latin typeface="+mn-lt"/>
          <a:ea typeface="+mn-ea"/>
          <a:cs typeface="+mn-cs"/>
        </a:defRPr>
      </a:lvl2pPr>
      <a:lvl3pPr marL="913496" algn="l" defTabSz="456748" rtl="0" eaLnBrk="1" latinLnBrk="0" hangingPunct="1">
        <a:defRPr sz="1800" kern="1200">
          <a:solidFill>
            <a:schemeClr val="tx1"/>
          </a:solidFill>
          <a:latin typeface="+mn-lt"/>
          <a:ea typeface="+mn-ea"/>
          <a:cs typeface="+mn-cs"/>
        </a:defRPr>
      </a:lvl3pPr>
      <a:lvl4pPr marL="1370244" algn="l" defTabSz="456748" rtl="0" eaLnBrk="1" latinLnBrk="0" hangingPunct="1">
        <a:defRPr sz="1800" kern="1200">
          <a:solidFill>
            <a:schemeClr val="tx1"/>
          </a:solidFill>
          <a:latin typeface="+mn-lt"/>
          <a:ea typeface="+mn-ea"/>
          <a:cs typeface="+mn-cs"/>
        </a:defRPr>
      </a:lvl4pPr>
      <a:lvl5pPr marL="1826992" algn="l" defTabSz="456748" rtl="0" eaLnBrk="1" latinLnBrk="0" hangingPunct="1">
        <a:defRPr sz="1800" kern="1200">
          <a:solidFill>
            <a:schemeClr val="tx1"/>
          </a:solidFill>
          <a:latin typeface="+mn-lt"/>
          <a:ea typeface="+mn-ea"/>
          <a:cs typeface="+mn-cs"/>
        </a:defRPr>
      </a:lvl5pPr>
      <a:lvl6pPr marL="2283739" algn="l" defTabSz="456748" rtl="0" eaLnBrk="1" latinLnBrk="0" hangingPunct="1">
        <a:defRPr sz="1800" kern="1200">
          <a:solidFill>
            <a:schemeClr val="tx1"/>
          </a:solidFill>
          <a:latin typeface="+mn-lt"/>
          <a:ea typeface="+mn-ea"/>
          <a:cs typeface="+mn-cs"/>
        </a:defRPr>
      </a:lvl6pPr>
      <a:lvl7pPr marL="2740488" algn="l" defTabSz="456748" rtl="0" eaLnBrk="1" latinLnBrk="0" hangingPunct="1">
        <a:defRPr sz="1800" kern="1200">
          <a:solidFill>
            <a:schemeClr val="tx1"/>
          </a:solidFill>
          <a:latin typeface="+mn-lt"/>
          <a:ea typeface="+mn-ea"/>
          <a:cs typeface="+mn-cs"/>
        </a:defRPr>
      </a:lvl7pPr>
      <a:lvl8pPr marL="3197235" algn="l" defTabSz="456748" rtl="0" eaLnBrk="1" latinLnBrk="0" hangingPunct="1">
        <a:defRPr sz="1800" kern="1200">
          <a:solidFill>
            <a:schemeClr val="tx1"/>
          </a:solidFill>
          <a:latin typeface="+mn-lt"/>
          <a:ea typeface="+mn-ea"/>
          <a:cs typeface="+mn-cs"/>
        </a:defRPr>
      </a:lvl8pPr>
      <a:lvl9pPr marL="3653984" algn="l" defTabSz="45674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38C03A52-9E24-49AA-BC45-74BC2B25CA20}"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A5834DDE-64E7-412D-B1AC-AF86D419990C}"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84" r:id="rId1"/>
    <p:sldLayoutId id="2147720185" r:id="rId2"/>
    <p:sldLayoutId id="2147720186" r:id="rId3"/>
    <p:sldLayoutId id="2147720187" r:id="rId4"/>
    <p:sldLayoutId id="2147720188" r:id="rId5"/>
    <p:sldLayoutId id="2147720189" r:id="rId6"/>
    <p:sldLayoutId id="2147720190" r:id="rId7"/>
    <p:sldLayoutId id="2147720191" r:id="rId8"/>
    <p:sldLayoutId id="2147720192" r:id="rId9"/>
    <p:sldLayoutId id="2147720193" r:id="rId10"/>
    <p:sldLayoutId id="214772019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5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5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7E240FEB-07C3-4750-9FAD-80BE525D06FD}"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A282521A-598D-496D-916C-40CC05B02B23}"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195" r:id="rId1"/>
    <p:sldLayoutId id="2147720196" r:id="rId2"/>
    <p:sldLayoutId id="2147720197" r:id="rId3"/>
    <p:sldLayoutId id="2147720198" r:id="rId4"/>
    <p:sldLayoutId id="2147720199" r:id="rId5"/>
    <p:sldLayoutId id="2147720200" r:id="rId6"/>
    <p:sldLayoutId id="2147720201" r:id="rId7"/>
    <p:sldLayoutId id="2147720202" r:id="rId8"/>
    <p:sldLayoutId id="2147720203" r:id="rId9"/>
    <p:sldLayoutId id="2147720204" r:id="rId10"/>
    <p:sldLayoutId id="214772020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98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6F482F55-F0F3-44BD-8750-8B484B5F7AD9}"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C312EBA3-A39E-4303-B1A5-91D6356FF081}"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217" r:id="rId1"/>
    <p:sldLayoutId id="2147720218" r:id="rId2"/>
    <p:sldLayoutId id="2147720219" r:id="rId3"/>
    <p:sldLayoutId id="2147720220" r:id="rId4"/>
    <p:sldLayoutId id="2147720221" r:id="rId5"/>
    <p:sldLayoutId id="2147720222" r:id="rId6"/>
    <p:sldLayoutId id="2147720223" r:id="rId7"/>
    <p:sldLayoutId id="2147720224" r:id="rId8"/>
    <p:sldLayoutId id="2147720225" r:id="rId9"/>
    <p:sldLayoutId id="2147720226" r:id="rId10"/>
    <p:sldLayoutId id="214772022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2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2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A721B5E6-EB6F-4D39-A8FF-D21092E1585B}"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285D15F5-DA8F-462C-9E15-7F6CAFD3D7AE}"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228" r:id="rId1"/>
    <p:sldLayoutId id="2147720229" r:id="rId2"/>
    <p:sldLayoutId id="2147720230" r:id="rId3"/>
    <p:sldLayoutId id="2147720231" r:id="rId4"/>
    <p:sldLayoutId id="2147720232" r:id="rId5"/>
    <p:sldLayoutId id="2147720233" r:id="rId6"/>
    <p:sldLayoutId id="2147720234" r:id="rId7"/>
    <p:sldLayoutId id="2147720235" r:id="rId8"/>
    <p:sldLayoutId id="2147720236" r:id="rId9"/>
    <p:sldLayoutId id="2147720237" r:id="rId10"/>
    <p:sldLayoutId id="214772023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4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4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7957CD2C-9622-4C92-A967-31400BEF034E}"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9A324A44-68B5-46E2-9966-57DA9B73DF9F}"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20239" r:id="rId1"/>
    <p:sldLayoutId id="2147720240" r:id="rId2"/>
    <p:sldLayoutId id="2147720241" r:id="rId3"/>
    <p:sldLayoutId id="2147720242" r:id="rId4"/>
    <p:sldLayoutId id="2147720243" r:id="rId5"/>
    <p:sldLayoutId id="2147720244" r:id="rId6"/>
    <p:sldLayoutId id="2147720245" r:id="rId7"/>
    <p:sldLayoutId id="2147720246" r:id="rId8"/>
    <p:sldLayoutId id="2147720247" r:id="rId9"/>
    <p:sldLayoutId id="2147720248" r:id="rId10"/>
    <p:sldLayoutId id="214772024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6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defRPr>
            </a:lvl1pPr>
          </a:lstStyle>
          <a:p>
            <a:fld id="{A9775350-8BD9-4186-B675-C0EDEEE63CDE}" type="datetime1">
              <a:rPr lang="en-US"/>
              <a:pPr/>
              <a:t>5/9/2013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Calibri" pitchFamily="34" charset="0"/>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itchFamily="34" charset="0"/>
              </a:defRPr>
            </a:lvl1pPr>
          </a:lstStyle>
          <a:p>
            <a:fld id="{7E66ED78-B83C-4B96-B328-C3F0E3E1765E}"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19" r:id="rId1"/>
    <p:sldLayoutId id="2147719920" r:id="rId2"/>
    <p:sldLayoutId id="2147719921" r:id="rId3"/>
    <p:sldLayoutId id="2147719922" r:id="rId4"/>
    <p:sldLayoutId id="2147719923" r:id="rId5"/>
    <p:sldLayoutId id="2147719924" r:id="rId6"/>
    <p:sldLayoutId id="2147719925" r:id="rId7"/>
    <p:sldLayoutId id="2147719926" r:id="rId8"/>
    <p:sldLayoutId id="2147719927" r:id="rId9"/>
    <p:sldLayoutId id="2147719928" r:id="rId10"/>
    <p:sldLayoutId id="2147719929"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Calibri" pitchFamily="-106"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1"/>
          </a:solidFill>
          <a:latin typeface="Calibri" pitchFamily="-106" charset="0"/>
        </a:defRPr>
      </a:lvl6pPr>
      <a:lvl7pPr marL="914400" algn="ctr" rtl="0" fontAlgn="base">
        <a:spcBef>
          <a:spcPct val="0"/>
        </a:spcBef>
        <a:spcAft>
          <a:spcPct val="0"/>
        </a:spcAft>
        <a:defRPr sz="4400">
          <a:solidFill>
            <a:schemeClr val="tx1"/>
          </a:solidFill>
          <a:latin typeface="Calibri" pitchFamily="-106" charset="0"/>
        </a:defRPr>
      </a:lvl7pPr>
      <a:lvl8pPr marL="1371600" algn="ctr" rtl="0" fontAlgn="base">
        <a:spcBef>
          <a:spcPct val="0"/>
        </a:spcBef>
        <a:spcAft>
          <a:spcPct val="0"/>
        </a:spcAft>
        <a:defRPr sz="4400">
          <a:solidFill>
            <a:schemeClr val="tx1"/>
          </a:solidFill>
          <a:latin typeface="Calibri" pitchFamily="-106" charset="0"/>
        </a:defRPr>
      </a:lvl8pPr>
      <a:lvl9pPr marL="1828800" algn="ctr" rtl="0" fontAlgn="base">
        <a:spcBef>
          <a:spcPct val="0"/>
        </a:spcBef>
        <a:spcAft>
          <a:spcPct val="0"/>
        </a:spcAft>
        <a:defRPr sz="4400">
          <a:solidFill>
            <a:schemeClr val="tx1"/>
          </a:solidFill>
          <a:latin typeface="Calibri" pitchFamily="-106"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ＭＳ Ｐゴシック" pitchFamily="-106" charset="-128"/>
          <a:cs typeface="ＭＳ Ｐゴシック" pitchFamily="1" charset="-128"/>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ＭＳ Ｐゴシック" pitchFamily="-106" charset="-128"/>
          <a:cs typeface="ＭＳ Ｐゴシック" pitchFamily="1"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106" charset="-128"/>
          <a:cs typeface="ＭＳ Ｐゴシック" pitchFamily="1"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106" charset="-128"/>
          <a:cs typeface="ＭＳ Ｐゴシック" pitchFamily="1" charset="-128"/>
        </a:defRPr>
      </a:lvl5pPr>
      <a:lvl6pPr marL="25146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Font typeface="Arial" pitchFamily="-106" charset="-52"/>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8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0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endParaRPr lang="it-IT"/>
          </a:p>
        </p:txBody>
      </p:sp>
      <p:sp>
        <p:nvSpPr>
          <p:cNvPr id="600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
        <p:nvSpPr>
          <p:cNvPr id="600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1F095F1F-A8B2-47FB-BC23-3114ECE73577}"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30" r:id="rId1"/>
    <p:sldLayoutId id="2147719931" r:id="rId2"/>
    <p:sldLayoutId id="2147719932" r:id="rId3"/>
    <p:sldLayoutId id="2147719933" r:id="rId4"/>
    <p:sldLayoutId id="2147719934" r:id="rId5"/>
    <p:sldLayoutId id="2147719935" r:id="rId6"/>
    <p:sldLayoutId id="2147719936" r:id="rId7"/>
    <p:sldLayoutId id="2147719937" r:id="rId8"/>
    <p:sldLayoutId id="2147719938" r:id="rId9"/>
    <p:sldLayoutId id="2147719939" r:id="rId10"/>
    <p:sldLayoutId id="214771994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0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endParaRPr lang="it-IT"/>
          </a:p>
        </p:txBody>
      </p:sp>
      <p:sp>
        <p:nvSpPr>
          <p:cNvPr id="600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
        <p:nvSpPr>
          <p:cNvPr id="600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E413580C-E703-47F0-AFFD-CF9B7CE8FF76}"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820" r:id="rId1"/>
    <p:sldLayoutId id="2147719821" r:id="rId2"/>
    <p:sldLayoutId id="2147719822" r:id="rId3"/>
    <p:sldLayoutId id="2147719823" r:id="rId4"/>
    <p:sldLayoutId id="2147719824" r:id="rId5"/>
    <p:sldLayoutId id="2147719825" r:id="rId6"/>
    <p:sldLayoutId id="2147719826" r:id="rId7"/>
    <p:sldLayoutId id="2147719827" r:id="rId8"/>
    <p:sldLayoutId id="2147719828" r:id="rId9"/>
    <p:sldLayoutId id="2147719829" r:id="rId10"/>
    <p:sldLayoutId id="21477198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313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endParaRPr lang="it-IT"/>
          </a:p>
        </p:txBody>
      </p:sp>
      <p:sp>
        <p:nvSpPr>
          <p:cNvPr id="22313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
        <p:nvSpPr>
          <p:cNvPr id="22313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83625E85-0884-4E1F-8E52-B63AD2A2E6E9}"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831" r:id="rId1"/>
    <p:sldLayoutId id="2147719832" r:id="rId2"/>
    <p:sldLayoutId id="2147719833" r:id="rId3"/>
    <p:sldLayoutId id="2147719834" r:id="rId4"/>
    <p:sldLayoutId id="2147719835" r:id="rId5"/>
    <p:sldLayoutId id="2147719836" r:id="rId6"/>
    <p:sldLayoutId id="2147719837" r:id="rId7"/>
    <p:sldLayoutId id="2147719838" r:id="rId8"/>
    <p:sldLayoutId id="2147719839" r:id="rId9"/>
    <p:sldLayoutId id="2147719840" r:id="rId10"/>
    <p:sldLayoutId id="2147719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088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defRPr sz="1400" b="0">
                <a:solidFill>
                  <a:srgbClr val="000000"/>
                </a:solidFill>
              </a:defRPr>
            </a:lvl1pPr>
          </a:lstStyle>
          <a:p>
            <a:fld id="{30096223-E47F-4F28-BC4D-E738F97B9A1F}" type="datetime1">
              <a:rPr lang="en-US"/>
              <a:pPr/>
              <a:t>5/9/2013</a:t>
            </a:fld>
            <a:endParaRPr lang="en-US"/>
          </a:p>
        </p:txBody>
      </p:sp>
      <p:sp>
        <p:nvSpPr>
          <p:cNvPr id="2508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a:defRPr sz="1400" b="0">
                <a:solidFill>
                  <a:srgbClr val="000000"/>
                </a:solidFill>
              </a:defRPr>
            </a:lvl1pPr>
          </a:lstStyle>
          <a:p>
            <a:endParaRPr lang="it-IT"/>
          </a:p>
        </p:txBody>
      </p:sp>
      <p:sp>
        <p:nvSpPr>
          <p:cNvPr id="25088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a:defRPr sz="1400" b="0">
                <a:solidFill>
                  <a:srgbClr val="000000"/>
                </a:solidFill>
              </a:defRPr>
            </a:lvl1pPr>
          </a:lstStyle>
          <a:p>
            <a:fld id="{E602066A-A496-4C61-8559-EAF65FBC0B49}"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85" r:id="rId1"/>
    <p:sldLayoutId id="2147719986" r:id="rId2"/>
    <p:sldLayoutId id="2147719987" r:id="rId3"/>
    <p:sldLayoutId id="2147719988" r:id="rId4"/>
    <p:sldLayoutId id="2147719989" r:id="rId5"/>
    <p:sldLayoutId id="2147719990" r:id="rId6"/>
    <p:sldLayoutId id="2147719991" r:id="rId7"/>
    <p:sldLayoutId id="2147719992" r:id="rId8"/>
    <p:sldLayoutId id="2147719993" r:id="rId9"/>
    <p:sldLayoutId id="2147719994" r:id="rId10"/>
    <p:sldLayoutId id="21477199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52"/>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313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endParaRPr lang="it-IT"/>
          </a:p>
        </p:txBody>
      </p:sp>
      <p:sp>
        <p:nvSpPr>
          <p:cNvPr id="22313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endParaRPr lang="it-IT"/>
          </a:p>
        </p:txBody>
      </p:sp>
      <p:sp>
        <p:nvSpPr>
          <p:cNvPr id="22313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2DB1DFAE-68F0-4D23-A3A5-D8F07C37795D}"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842" r:id="rId1"/>
    <p:sldLayoutId id="2147719843" r:id="rId2"/>
    <p:sldLayoutId id="2147719844" r:id="rId3"/>
    <p:sldLayoutId id="2147719845" r:id="rId4"/>
    <p:sldLayoutId id="2147719846" r:id="rId5"/>
    <p:sldLayoutId id="2147719847" r:id="rId6"/>
    <p:sldLayoutId id="2147719848" r:id="rId7"/>
    <p:sldLayoutId id="2147719849" r:id="rId8"/>
    <p:sldLayoutId id="2147719850" r:id="rId9"/>
    <p:sldLayoutId id="2147719851" r:id="rId10"/>
    <p:sldLayoutId id="2147719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9F490A5B-75E1-44FB-ADC9-43546FCB200C}"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996" r:id="rId1"/>
    <p:sldLayoutId id="2147719997" r:id="rId2"/>
    <p:sldLayoutId id="2147719998" r:id="rId3"/>
    <p:sldLayoutId id="2147719999" r:id="rId4"/>
    <p:sldLayoutId id="2147720000" r:id="rId5"/>
    <p:sldLayoutId id="2147720001" r:id="rId6"/>
    <p:sldLayoutId id="2147720002" r:id="rId7"/>
    <p:sldLayoutId id="2147720003" r:id="rId8"/>
    <p:sldLayoutId id="2147720004" r:id="rId9"/>
    <p:sldLayoutId id="2147720005" r:id="rId10"/>
    <p:sldLayoutId id="21477200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noGrp="1" noChangeArrowheads="1"/>
          </p:cNvSpPr>
          <p:nvPr>
            <p:ph type="sldNum" sz="quarter" idx="4"/>
          </p:nvPr>
        </p:nvSpPr>
        <p:spPr bwMode="auto">
          <a:xfrm>
            <a:off x="8223250" y="6651625"/>
            <a:ext cx="920750" cy="2063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000" b="0">
                <a:solidFill>
                  <a:srgbClr val="000000"/>
                </a:solidFill>
              </a:defRPr>
            </a:lvl1pPr>
          </a:lstStyle>
          <a:p>
            <a:fld id="{C429F69C-3B0F-49A4-B417-F4696467B90D}"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719853" r:id="rId1"/>
    <p:sldLayoutId id="2147719854" r:id="rId2"/>
    <p:sldLayoutId id="2147719855" r:id="rId3"/>
    <p:sldLayoutId id="2147719856" r:id="rId4"/>
    <p:sldLayoutId id="2147719857" r:id="rId5"/>
    <p:sldLayoutId id="2147719858" r:id="rId6"/>
    <p:sldLayoutId id="2147719859" r:id="rId7"/>
    <p:sldLayoutId id="2147719860" r:id="rId8"/>
    <p:sldLayoutId id="2147719861" r:id="rId9"/>
    <p:sldLayoutId id="2147719862" r:id="rId10"/>
    <p:sldLayoutId id="2147719863"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pitchFamily="34" charset="-128"/>
        </a:defRPr>
      </a:lvl6pPr>
      <a:lvl7pPr marL="914400" algn="ctr" rtl="0" eaLnBrk="0" fontAlgn="base" hangingPunct="0">
        <a:spcBef>
          <a:spcPct val="0"/>
        </a:spcBef>
        <a:spcAft>
          <a:spcPct val="0"/>
        </a:spcAft>
        <a:defRPr sz="4400">
          <a:solidFill>
            <a:schemeClr val="tx2"/>
          </a:solidFill>
          <a:latin typeface="Times" charset="0"/>
          <a:ea typeface="ＭＳ Ｐゴシック" pitchFamily="34" charset="-128"/>
        </a:defRPr>
      </a:lvl7pPr>
      <a:lvl8pPr marL="1371600" algn="ctr" rtl="0" eaLnBrk="0" fontAlgn="base" hangingPunct="0">
        <a:spcBef>
          <a:spcPct val="0"/>
        </a:spcBef>
        <a:spcAft>
          <a:spcPct val="0"/>
        </a:spcAft>
        <a:defRPr sz="4400">
          <a:solidFill>
            <a:schemeClr val="tx2"/>
          </a:solidFill>
          <a:latin typeface="Times" charset="0"/>
          <a:ea typeface="ＭＳ Ｐゴシック" pitchFamily="34" charset="-128"/>
        </a:defRPr>
      </a:lvl8pPr>
      <a:lvl9pPr marL="1828800" algn="ctr" rtl="0" eaLnBrk="0" fontAlgn="base" hangingPunct="0">
        <a:spcBef>
          <a:spcPct val="0"/>
        </a:spcBef>
        <a:spcAft>
          <a:spcPct val="0"/>
        </a:spcAft>
        <a:defRPr sz="4400">
          <a:solidFill>
            <a:schemeClr val="tx2"/>
          </a:solidFill>
          <a:latin typeface="Times"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17.xml"/><Relationship Id="rId5" Type="http://schemas.microsoft.com/office/2007/relationships/hdphoto" Target="../media/hdphoto3.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1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1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17.xml"/><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1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5.jpeg"/><Relationship Id="rId2" Type="http://schemas.openxmlformats.org/officeDocument/2006/relationships/slideLayout" Target="../slideLayouts/slideLayout117.xml"/><Relationship Id="rId1" Type="http://schemas.openxmlformats.org/officeDocument/2006/relationships/vmlDrawing" Target="../drawings/vmlDrawing1.vml"/><Relationship Id="rId6" Type="http://schemas.openxmlformats.org/officeDocument/2006/relationships/image" Target="../media/image54.jpeg"/><Relationship Id="rId5" Type="http://schemas.openxmlformats.org/officeDocument/2006/relationships/image" Target="../media/image53.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2.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17.xml"/><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2.xml"/><Relationship Id="rId5" Type="http://schemas.openxmlformats.org/officeDocument/2006/relationships/image" Target="../media/image66.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5.xml"/><Relationship Id="rId1" Type="http://schemas.openxmlformats.org/officeDocument/2006/relationships/themeOverride" Target="../theme/themeOverride3.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82.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00.xml"/><Relationship Id="rId1" Type="http://schemas.openxmlformats.org/officeDocument/2006/relationships/vmlDrawing" Target="../drawings/vmlDrawing2.vml"/><Relationship Id="rId5" Type="http://schemas.openxmlformats.org/officeDocument/2006/relationships/image" Target="../media/image72.jpeg"/><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04.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8.xml"/><Relationship Id="rId1" Type="http://schemas.openxmlformats.org/officeDocument/2006/relationships/themeOverride" Target="../theme/themeOverride4.xm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8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6.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01.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1.jpeg"/><Relationship Id="rId1" Type="http://schemas.openxmlformats.org/officeDocument/2006/relationships/slideLayout" Target="../slideLayouts/slideLayout201.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67.xml"/></Relationships>
</file>

<file path=ppt/slides/_rels/slide3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slideLayout" Target="../slideLayouts/slideLayout217.xml"/><Relationship Id="rId1" Type="http://schemas.openxmlformats.org/officeDocument/2006/relationships/themeOverride" Target="../theme/themeOverride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27.xml"/><Relationship Id="rId5" Type="http://schemas.openxmlformats.org/officeDocument/2006/relationships/image" Target="../media/image92.png"/><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83.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3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33.xml"/></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89.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1.xml"/><Relationship Id="rId1" Type="http://schemas.openxmlformats.org/officeDocument/2006/relationships/vmlDrawing" Target="../drawings/vmlDrawing3.vml"/><Relationship Id="rId4" Type="http://schemas.openxmlformats.org/officeDocument/2006/relationships/image" Target="../media/image109.emf"/></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9.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316.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9.xml"/></Relationships>
</file>

<file path=ppt/slides/_rels/slide4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notesSlide" Target="../notesSlides/notesSlide24.xml"/><Relationship Id="rId7" Type="http://schemas.openxmlformats.org/officeDocument/2006/relationships/image" Target="../media/image120.jpeg"/><Relationship Id="rId2" Type="http://schemas.openxmlformats.org/officeDocument/2006/relationships/slideLayout" Target="../slideLayouts/slideLayout161.xml"/><Relationship Id="rId1" Type="http://schemas.openxmlformats.org/officeDocument/2006/relationships/themeOverride" Target="../theme/themeOverride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90.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90.xml"/><Relationship Id="rId5" Type="http://schemas.openxmlformats.org/officeDocument/2006/relationships/image" Target="../media/image131.png"/><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00.xml"/></Relationships>
</file>

<file path=ppt/slides/_rels/slide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5.xml"/></Relationships>
</file>

<file path=ppt/slides/_rels/slide57.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355.xml"/></Relationships>
</file>

<file path=ppt/slides/_rels/slide5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21.xml"/></Relationships>
</file>

<file path=ppt/slides/_rels/slide5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25.xml"/><Relationship Id="rId1" Type="http://schemas.openxmlformats.org/officeDocument/2006/relationships/slideLayout" Target="../slideLayouts/slideLayout300.xml"/><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4.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6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notesSlide" Target="../notesSlides/notesSlide26.xml"/><Relationship Id="rId1" Type="http://schemas.openxmlformats.org/officeDocument/2006/relationships/slideLayout" Target="../slideLayouts/slideLayout349.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pn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73.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8.xml"/><Relationship Id="rId6" Type="http://schemas.openxmlformats.org/officeDocument/2006/relationships/image" Target="../media/image30.jpeg"/><Relationship Id="rId5" Type="http://schemas.openxmlformats.org/officeDocument/2006/relationships/image" Target="../media/image7.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8"/>
          <p:cNvSpPr>
            <a:spLocks noChangeArrowheads="1"/>
          </p:cNvSpPr>
          <p:nvPr/>
        </p:nvSpPr>
        <p:spPr bwMode="auto">
          <a:xfrm>
            <a:off x="0" y="0"/>
            <a:ext cx="9144000" cy="781050"/>
          </a:xfrm>
          <a:prstGeom prst="rect">
            <a:avLst/>
          </a:prstGeom>
          <a:solidFill>
            <a:schemeClr val="tx1"/>
          </a:solidFill>
          <a:ln w="9525">
            <a:solidFill>
              <a:schemeClr val="tx1"/>
            </a:solidFill>
            <a:miter lim="800000"/>
            <a:headEnd/>
            <a:tailEnd/>
          </a:ln>
        </p:spPr>
        <p:txBody>
          <a:bodyPr wrap="none" anchor="ctr"/>
          <a:lstStyle/>
          <a:p>
            <a:endParaRPr lang="en-GB"/>
          </a:p>
        </p:txBody>
      </p:sp>
      <p:pic>
        <p:nvPicPr>
          <p:cNvPr id="495619" name="Picture 2" descr="http://www.ams.nasa.gov/Images/AMS-02_Project_Photos/AMS%20On-Orbit/110531/s134e010138.jpg"/>
          <p:cNvPicPr>
            <a:picLocks noChangeAspect="1" noChangeArrowheads="1"/>
          </p:cNvPicPr>
          <p:nvPr/>
        </p:nvPicPr>
        <p:blipFill>
          <a:blip r:embed="rId3">
            <a:extLst>
              <a:ext uri="{28A0092B-C50C-407E-A947-70E740481C1C}">
                <a14:useLocalDpi xmlns:a14="http://schemas.microsoft.com/office/drawing/2010/main" val="0"/>
              </a:ext>
            </a:extLst>
          </a:blip>
          <a:srcRect l="4707" t="-8524" r="4440" b="84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Oval 3"/>
          <p:cNvSpPr>
            <a:spLocks noChangeArrowheads="1"/>
          </p:cNvSpPr>
          <p:nvPr/>
        </p:nvSpPr>
        <p:spPr bwMode="auto">
          <a:xfrm>
            <a:off x="5638800" y="3684588"/>
            <a:ext cx="473075" cy="485775"/>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4400"/>
          </a:p>
        </p:txBody>
      </p:sp>
      <p:sp>
        <p:nvSpPr>
          <p:cNvPr id="495621" name="Text Box 7"/>
          <p:cNvSpPr txBox="1">
            <a:spLocks noChangeArrowheads="1"/>
          </p:cNvSpPr>
          <p:nvPr/>
        </p:nvSpPr>
        <p:spPr bwMode="auto">
          <a:xfrm>
            <a:off x="57150" y="508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a:solidFill>
                  <a:srgbClr val="FFCC00"/>
                </a:solidFill>
                <a:latin typeface="Calibri Bold" pitchFamily="-84" charset="0"/>
              </a:rPr>
              <a:t>First Result from</a:t>
            </a:r>
            <a:endParaRPr lang="en-US">
              <a:solidFill>
                <a:srgbClr val="FFCC00"/>
              </a:solidFill>
              <a:latin typeface="Calibri Bold" pitchFamily="-84" charset="0"/>
            </a:endParaRPr>
          </a:p>
          <a:p>
            <a:pPr algn="ctr"/>
            <a:endParaRPr lang="en-US" sz="1200">
              <a:solidFill>
                <a:srgbClr val="FFCC00"/>
              </a:solidFill>
              <a:latin typeface="Calibri Bold" pitchFamily="-84" charset="0"/>
            </a:endParaRPr>
          </a:p>
          <a:p>
            <a:pPr algn="ctr"/>
            <a:r>
              <a:rPr lang="en-US" sz="2400">
                <a:solidFill>
                  <a:srgbClr val="FFCC00"/>
                </a:solidFill>
                <a:latin typeface="Calibri Bold" pitchFamily="-84" charset="0"/>
              </a:rPr>
              <a:t>the Alpha Magnetic Spectrometer (AMS) Experiment </a:t>
            </a:r>
          </a:p>
          <a:p>
            <a:pPr algn="ctr"/>
            <a:r>
              <a:rPr lang="en-GB" sz="2400" i="1">
                <a:solidFill>
                  <a:srgbClr val="FFCC00"/>
                </a:solidFill>
                <a:latin typeface="Calibri Bold" pitchFamily="-84" charset="0"/>
              </a:rPr>
              <a:t>on the International Space Station.</a:t>
            </a:r>
            <a:endParaRPr lang="en-US" sz="2000" i="1">
              <a:solidFill>
                <a:srgbClr val="FFCC00"/>
              </a:solidFill>
            </a:endParaRPr>
          </a:p>
        </p:txBody>
      </p:sp>
      <p:sp>
        <p:nvSpPr>
          <p:cNvPr id="495622" name="Rectangle 2"/>
          <p:cNvSpPr>
            <a:spLocks noChangeArrowheads="1"/>
          </p:cNvSpPr>
          <p:nvPr/>
        </p:nvSpPr>
        <p:spPr bwMode="auto">
          <a:xfrm>
            <a:off x="0" y="5707063"/>
            <a:ext cx="2381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GB" sz="1800">
                <a:solidFill>
                  <a:schemeClr val="bg1"/>
                </a:solidFill>
              </a:rPr>
              <a:t>ISS: 109 m x 80 m</a:t>
            </a:r>
          </a:p>
          <a:p>
            <a:pPr eaLnBrk="1" hangingPunct="1"/>
            <a:r>
              <a:rPr lang="en-GB" sz="1800">
                <a:solidFill>
                  <a:schemeClr val="bg1"/>
                </a:solidFill>
              </a:rPr>
              <a:t>Cost: $ 100 billion </a:t>
            </a:r>
          </a:p>
          <a:p>
            <a:pPr eaLnBrk="1" hangingPunct="1"/>
            <a:r>
              <a:rPr lang="en-GB" sz="1800">
                <a:solidFill>
                  <a:schemeClr val="bg1"/>
                </a:solidFill>
              </a:rPr>
              <a:t>Life time 20 years</a:t>
            </a:r>
            <a:endParaRPr lang="en-US" sz="1800">
              <a:solidFill>
                <a:schemeClr val="bg1"/>
              </a:solidFill>
            </a:endParaRPr>
          </a:p>
        </p:txBody>
      </p:sp>
      <p:sp>
        <p:nvSpPr>
          <p:cNvPr id="495623" name="Text Box 6"/>
          <p:cNvSpPr txBox="1">
            <a:spLocks noChangeArrowheads="1"/>
          </p:cNvSpPr>
          <p:nvPr/>
        </p:nvSpPr>
        <p:spPr bwMode="auto">
          <a:xfrm>
            <a:off x="2260600" y="5897563"/>
            <a:ext cx="6883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400">
                <a:solidFill>
                  <a:srgbClr val="FFFFFF"/>
                </a:solidFill>
              </a:rPr>
              <a:t>F.Palmonari, on behalf of the AMS Collaboration       Bologna, </a:t>
            </a:r>
            <a:r>
              <a:rPr lang="en-GB" sz="2000">
                <a:solidFill>
                  <a:srgbClr val="FFFFFF"/>
                </a:solidFill>
              </a:rPr>
              <a:t>6/5/2013</a:t>
            </a:r>
            <a:endParaRPr lang="en-US" sz="2000">
              <a:solidFill>
                <a:srgbClr val="FFFFFF"/>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Segnaposto contenuto 4" descr="tof.tiff"/>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3000"/>
                    </a14:imgEffect>
                  </a14:imgLayer>
                </a14:imgProps>
              </a:ext>
              <a:ext uri="{28A0092B-C50C-407E-A947-70E740481C1C}">
                <a14:useLocalDpi xmlns:a14="http://schemas.microsoft.com/office/drawing/2010/main" val="0"/>
              </a:ext>
            </a:extLst>
          </a:blip>
          <a:srcRect l="2129" r="2129"/>
          <a:stretch>
            <a:fillRect/>
          </a:stretch>
        </p:blipFill>
        <p:spPr>
          <a:xfrm>
            <a:off x="478296" y="1160463"/>
            <a:ext cx="8208504" cy="488791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itolo 1"/>
          <p:cNvSpPr>
            <a:spLocks noGrp="1"/>
          </p:cNvSpPr>
          <p:nvPr>
            <p:ph type="title"/>
          </p:nvPr>
        </p:nvSpPr>
        <p:spPr/>
        <p:txBody>
          <a:bodyPr/>
          <a:lstStyle/>
          <a:p>
            <a:r>
              <a:rPr lang="it-IT" smtClean="0"/>
              <a:t>The Bologna INFN&amp;University group work in AMS</a:t>
            </a:r>
          </a:p>
        </p:txBody>
      </p:sp>
      <p:sp>
        <p:nvSpPr>
          <p:cNvPr id="513027" name="Segnaposto contenuto 2"/>
          <p:cNvSpPr>
            <a:spLocks noGrp="1"/>
          </p:cNvSpPr>
          <p:nvPr>
            <p:ph idx="1"/>
          </p:nvPr>
        </p:nvSpPr>
        <p:spPr>
          <a:xfrm>
            <a:off x="457200" y="2336800"/>
            <a:ext cx="8229600" cy="3789363"/>
          </a:xfrm>
        </p:spPr>
        <p:txBody>
          <a:bodyPr/>
          <a:lstStyle/>
          <a:p>
            <a:r>
              <a:rPr lang="it-IT" smtClean="0"/>
              <a:t>A short story of 16 years of work to design, construct and mount in AMS the TOF system</a:t>
            </a:r>
          </a:p>
          <a:p>
            <a:r>
              <a:rPr lang="it-IT" smtClean="0"/>
              <a:t>The Bologna group formed and entered in the international collaboration AMS for Antimattar Search in Cosmic Rays, in 1995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1" descr="az 1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1" name="Picture 2" descr="az 9.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66788"/>
            <a:ext cx="3733800" cy="589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2" name="Picture 3" descr="az 12.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4300"/>
            <a:ext cx="44116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rnice 2"/>
          <p:cNvSpPr>
            <a:spLocks noChangeArrowheads="1"/>
          </p:cNvSpPr>
          <p:nvPr/>
        </p:nvSpPr>
        <p:spPr bwMode="auto">
          <a:xfrm>
            <a:off x="4470400" y="439738"/>
            <a:ext cx="4452938" cy="474662"/>
          </a:xfrm>
          <a:custGeom>
            <a:avLst/>
            <a:gdLst>
              <a:gd name="T0" fmla="*/ 2226469 w 4452938"/>
              <a:gd name="T1" fmla="*/ 0 h 474662"/>
              <a:gd name="T2" fmla="*/ 0 w 4452938"/>
              <a:gd name="T3" fmla="*/ 237331 h 474662"/>
              <a:gd name="T4" fmla="*/ 2226469 w 4452938"/>
              <a:gd name="T5" fmla="*/ 474662 h 474662"/>
              <a:gd name="T6" fmla="*/ 4452938 w 4452938"/>
              <a:gd name="T7" fmla="*/ 237331 h 474662"/>
              <a:gd name="T8" fmla="*/ 3 60000 65536"/>
              <a:gd name="T9" fmla="*/ 2 60000 65536"/>
              <a:gd name="T10" fmla="*/ 1 60000 65536"/>
              <a:gd name="T11" fmla="*/ 0 60000 65536"/>
              <a:gd name="T12" fmla="*/ 59333 w 4452938"/>
              <a:gd name="T13" fmla="*/ 59333 h 474662"/>
              <a:gd name="T14" fmla="*/ 4393605 w 4452938"/>
              <a:gd name="T15" fmla="*/ 415329 h 474662"/>
            </a:gdLst>
            <a:ahLst/>
            <a:cxnLst>
              <a:cxn ang="T8">
                <a:pos x="T0" y="T1"/>
              </a:cxn>
              <a:cxn ang="T9">
                <a:pos x="T2" y="T3"/>
              </a:cxn>
              <a:cxn ang="T10">
                <a:pos x="T4" y="T5"/>
              </a:cxn>
              <a:cxn ang="T11">
                <a:pos x="T6" y="T7"/>
              </a:cxn>
            </a:cxnLst>
            <a:rect l="T12" t="T13" r="T14" b="T15"/>
            <a:pathLst>
              <a:path w="4452938" h="474662">
                <a:moveTo>
                  <a:pt x="0" y="0"/>
                </a:moveTo>
                <a:lnTo>
                  <a:pt x="4452938" y="0"/>
                </a:lnTo>
                <a:lnTo>
                  <a:pt x="4452938" y="474662"/>
                </a:lnTo>
                <a:lnTo>
                  <a:pt x="0" y="474662"/>
                </a:lnTo>
                <a:close/>
                <a:moveTo>
                  <a:pt x="59333" y="59333"/>
                </a:moveTo>
                <a:lnTo>
                  <a:pt x="59333" y="415329"/>
                </a:lnTo>
                <a:lnTo>
                  <a:pt x="4393605" y="415329"/>
                </a:lnTo>
                <a:lnTo>
                  <a:pt x="4393605" y="59333"/>
                </a:lnTo>
                <a:close/>
              </a:path>
            </a:pathLst>
          </a:cu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endParaRPr lang="it-IT">
              <a:solidFill>
                <a:srgbClr val="CC0000"/>
              </a:solidFill>
              <a:latin typeface="Times New Roman" pitchFamily="18" charset="0"/>
            </a:endParaRPr>
          </a:p>
        </p:txBody>
      </p:sp>
      <p:sp>
        <p:nvSpPr>
          <p:cNvPr id="5" name="Cornice 4"/>
          <p:cNvSpPr>
            <a:spLocks noChangeArrowheads="1"/>
          </p:cNvSpPr>
          <p:nvPr/>
        </p:nvSpPr>
        <p:spPr bwMode="auto">
          <a:xfrm>
            <a:off x="0" y="203200"/>
            <a:ext cx="4554538" cy="1168400"/>
          </a:xfrm>
          <a:custGeom>
            <a:avLst/>
            <a:gdLst>
              <a:gd name="T0" fmla="*/ 2277269 w 4554538"/>
              <a:gd name="T1" fmla="*/ 0 h 1168400"/>
              <a:gd name="T2" fmla="*/ 0 w 4554538"/>
              <a:gd name="T3" fmla="*/ 584200 h 1168400"/>
              <a:gd name="T4" fmla="*/ 2277269 w 4554538"/>
              <a:gd name="T5" fmla="*/ 1168400 h 1168400"/>
              <a:gd name="T6" fmla="*/ 4554538 w 4554538"/>
              <a:gd name="T7" fmla="*/ 584200 h 1168400"/>
              <a:gd name="T8" fmla="*/ 3 60000 65536"/>
              <a:gd name="T9" fmla="*/ 2 60000 65536"/>
              <a:gd name="T10" fmla="*/ 1 60000 65536"/>
              <a:gd name="T11" fmla="*/ 0 60000 65536"/>
              <a:gd name="T12" fmla="*/ 146050 w 4554538"/>
              <a:gd name="T13" fmla="*/ 146050 h 1168400"/>
              <a:gd name="T14" fmla="*/ 4408488 w 4554538"/>
              <a:gd name="T15" fmla="*/ 1022350 h 1168400"/>
            </a:gdLst>
            <a:ahLst/>
            <a:cxnLst>
              <a:cxn ang="T8">
                <a:pos x="T0" y="T1"/>
              </a:cxn>
              <a:cxn ang="T9">
                <a:pos x="T2" y="T3"/>
              </a:cxn>
              <a:cxn ang="T10">
                <a:pos x="T4" y="T5"/>
              </a:cxn>
              <a:cxn ang="T11">
                <a:pos x="T6" y="T7"/>
              </a:cxn>
            </a:cxnLst>
            <a:rect l="T12" t="T13" r="T14" b="T15"/>
            <a:pathLst>
              <a:path w="4554538" h="1168400">
                <a:moveTo>
                  <a:pt x="0" y="0"/>
                </a:moveTo>
                <a:lnTo>
                  <a:pt x="4554538" y="0"/>
                </a:lnTo>
                <a:lnTo>
                  <a:pt x="4554538" y="1168400"/>
                </a:lnTo>
                <a:lnTo>
                  <a:pt x="0" y="1168400"/>
                </a:lnTo>
                <a:close/>
                <a:moveTo>
                  <a:pt x="146050" y="146050"/>
                </a:moveTo>
                <a:lnTo>
                  <a:pt x="146050" y="1022350"/>
                </a:lnTo>
                <a:lnTo>
                  <a:pt x="4408488" y="1022350"/>
                </a:lnTo>
                <a:lnTo>
                  <a:pt x="4408488" y="146050"/>
                </a:lnTo>
                <a:close/>
              </a:path>
            </a:pathLst>
          </a:cu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endParaRPr lang="it-IT">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1" descr="az 6.tiff"/>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colorTemperature colorTemp="6750"/>
                    </a14:imgEffect>
                    <a14:imgEffect>
                      <a14:saturation sat="0"/>
                    </a14:imgEffect>
                    <a14:imgEffect>
                      <a14:brightnessContrast bright="-1000" contrast="-20000"/>
                    </a14:imgEffect>
                  </a14:imgLayer>
                </a14:imgProps>
              </a:ext>
              <a:ext uri="{28A0092B-C50C-407E-A947-70E740481C1C}">
                <a14:useLocalDpi xmlns:a14="http://schemas.microsoft.com/office/drawing/2010/main" val="0"/>
              </a:ext>
            </a:extLst>
          </a:blip>
          <a:srcRect/>
          <a:stretch>
            <a:fillRect/>
          </a:stretch>
        </p:blipFill>
        <p:spPr bwMode="auto">
          <a:xfrm>
            <a:off x="161925" y="0"/>
            <a:ext cx="4324350" cy="65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75" name="Picture 2" descr="az 7.tiff"/>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 contrast="-48000"/>
                    </a14:imgEffect>
                  </a14:imgLayer>
                </a14:imgProps>
              </a:ext>
              <a:ext uri="{28A0092B-C50C-407E-A947-70E740481C1C}">
                <a14:useLocalDpi xmlns:a14="http://schemas.microsoft.com/office/drawing/2010/main" val="0"/>
              </a:ext>
            </a:extLst>
          </a:blip>
          <a:srcRect/>
          <a:stretch>
            <a:fillRect/>
          </a:stretch>
        </p:blipFill>
        <p:spPr bwMode="auto">
          <a:xfrm>
            <a:off x="4621213" y="0"/>
            <a:ext cx="4522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16099" name="Rectangle 6"/>
          <p:cNvSpPr>
            <a:spLocks noGrp="1" noChangeArrowheads="1"/>
          </p:cNvSpPr>
          <p:nvPr>
            <p:ph type="sldNum" sz="quarter" idx="4294967295"/>
          </p:nvPr>
        </p:nvSpPr>
        <p:spPr>
          <a:xfrm>
            <a:off x="32639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DB28FAE6-A3BF-48C9-8948-0350C6ED6622}" type="slidenum">
              <a:rPr lang="it-IT" sz="1000">
                <a:solidFill>
                  <a:schemeClr val="tx2"/>
                </a:solidFill>
                <a:latin typeface="Helvetica" charset="0"/>
              </a:rPr>
              <a:pPr algn="ctr"/>
              <a:t>14</a:t>
            </a:fld>
            <a:endParaRPr lang="it-IT" sz="1000">
              <a:solidFill>
                <a:schemeClr val="tx2"/>
              </a:solidFill>
              <a:latin typeface="Helvetica" charset="0"/>
            </a:endParaRPr>
          </a:p>
        </p:txBody>
      </p:sp>
      <p:sp>
        <p:nvSpPr>
          <p:cNvPr id="516100" name="Rectangle 2"/>
          <p:cNvSpPr>
            <a:spLocks noGrp="1" noChangeArrowheads="1"/>
          </p:cNvSpPr>
          <p:nvPr>
            <p:ph type="title" idx="4294967295"/>
          </p:nvPr>
        </p:nvSpPr>
        <p:spPr>
          <a:xfrm>
            <a:off x="0" y="152400"/>
            <a:ext cx="9144000" cy="609600"/>
          </a:xfrm>
        </p:spPr>
        <p:txBody>
          <a:bodyPr/>
          <a:lstStyle/>
          <a:p>
            <a:pPr eaLnBrk="1" hangingPunct="1"/>
            <a:r>
              <a:rPr lang="en-US" sz="2800" smtClean="0">
                <a:latin typeface="Trebuchet MS" pitchFamily="34" charset="0"/>
                <a:ea typeface="ＭＳ Ｐゴシック" pitchFamily="34" charset="-128"/>
              </a:rPr>
              <a:t>The TOF system for the precursor mission AMS-01</a:t>
            </a:r>
            <a:br>
              <a:rPr lang="en-US" sz="2800" smtClean="0">
                <a:latin typeface="Trebuchet MS" pitchFamily="34" charset="0"/>
                <a:ea typeface="ＭＳ Ｐゴシック" pitchFamily="34" charset="-128"/>
              </a:rPr>
            </a:br>
            <a:r>
              <a:rPr lang="en-US" sz="2800" smtClean="0">
                <a:latin typeface="Trebuchet MS" pitchFamily="34" charset="0"/>
                <a:ea typeface="ＭＳ Ｐゴシック" pitchFamily="34" charset="-128"/>
              </a:rPr>
              <a:t>was assembled in Bologna in less than 2 years</a:t>
            </a:r>
          </a:p>
        </p:txBody>
      </p:sp>
      <p:pic>
        <p:nvPicPr>
          <p:cNvPr id="516101" name="Content Placeholder 3" descr="01060000 Astronauti (DR98091800) copy.jpg"/>
          <p:cNvPicPr>
            <a:picLocks noChangeAspect="1"/>
          </p:cNvPicPr>
          <p:nvPr/>
        </p:nvPicPr>
        <p:blipFill>
          <a:blip r:embed="rId3">
            <a:extLst>
              <a:ext uri="{28A0092B-C50C-407E-A947-70E740481C1C}">
                <a14:useLocalDpi xmlns:a14="http://schemas.microsoft.com/office/drawing/2010/main" val="0"/>
              </a:ext>
            </a:extLst>
          </a:blip>
          <a:srcRect l="-981" r="-757"/>
          <a:stretch>
            <a:fillRect/>
          </a:stretch>
        </p:blipFill>
        <p:spPr bwMode="auto">
          <a:xfrm>
            <a:off x="2374900" y="1989138"/>
            <a:ext cx="65595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02" name="Content Placeholder 3" descr="01050000 AMS1 copy.jpg"/>
          <p:cNvPicPr>
            <a:picLocks noChangeAspect="1"/>
          </p:cNvPicPr>
          <p:nvPr/>
        </p:nvPicPr>
        <p:blipFill>
          <a:blip r:embed="rId4">
            <a:extLst>
              <a:ext uri="{28A0092B-C50C-407E-A947-70E740481C1C}">
                <a14:useLocalDpi xmlns:a14="http://schemas.microsoft.com/office/drawing/2010/main" val="0"/>
              </a:ext>
            </a:extLst>
          </a:blip>
          <a:srcRect l="-15" r="-15"/>
          <a:stretch>
            <a:fillRect/>
          </a:stretch>
        </p:blipFill>
        <p:spPr bwMode="auto">
          <a:xfrm>
            <a:off x="133350" y="2192338"/>
            <a:ext cx="230346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03" name="Rectangle 6"/>
          <p:cNvSpPr>
            <a:spLocks noChangeArrowheads="1"/>
          </p:cNvSpPr>
          <p:nvPr/>
        </p:nvSpPr>
        <p:spPr bwMode="auto">
          <a:xfrm>
            <a:off x="2260600" y="981075"/>
            <a:ext cx="63055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a:solidFill>
                  <a:schemeClr val="accent2"/>
                </a:solidFill>
                <a:latin typeface="Trebuchet MS" pitchFamily="34" charset="0"/>
              </a:rPr>
              <a:t>AMS-01 succesful flight in june 1998 </a:t>
            </a:r>
          </a:p>
          <a:p>
            <a:pPr algn="ctr"/>
            <a:r>
              <a:rPr lang="it-IT">
                <a:solidFill>
                  <a:schemeClr val="accent2"/>
                </a:solidFill>
                <a:latin typeface="Trebuchet MS" pitchFamily="34" charset="0"/>
              </a:rPr>
              <a:t>The STS91 crew  in Bologna</a:t>
            </a:r>
            <a:endParaRPr lang="en-US">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18147" name="Rectangle 6"/>
          <p:cNvSpPr>
            <a:spLocks noGrp="1" noChangeArrowheads="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B66FFCF9-6744-4598-88DC-0FAF9019F404}" type="slidenum">
              <a:rPr lang="it-IT" sz="1000">
                <a:solidFill>
                  <a:schemeClr val="tx2"/>
                </a:solidFill>
                <a:latin typeface="Helvetica" charset="0"/>
              </a:rPr>
              <a:pPr algn="ctr"/>
              <a:t>15</a:t>
            </a:fld>
            <a:endParaRPr lang="it-IT" sz="1000">
              <a:solidFill>
                <a:schemeClr val="tx2"/>
              </a:solidFill>
              <a:latin typeface="Helvetica" charset="0"/>
            </a:endParaRPr>
          </a:p>
        </p:txBody>
      </p:sp>
      <p:sp>
        <p:nvSpPr>
          <p:cNvPr id="518148" name="Rectangle 2"/>
          <p:cNvSpPr>
            <a:spLocks noGrp="1" noChangeArrowheads="1"/>
          </p:cNvSpPr>
          <p:nvPr>
            <p:ph type="title" idx="4294967295"/>
          </p:nvPr>
        </p:nvSpPr>
        <p:spPr>
          <a:xfrm>
            <a:off x="762000" y="76200"/>
            <a:ext cx="6553200" cy="609600"/>
          </a:xfrm>
        </p:spPr>
        <p:txBody>
          <a:bodyPr/>
          <a:lstStyle/>
          <a:p>
            <a:pPr eaLnBrk="1" hangingPunct="1"/>
            <a:r>
              <a:rPr lang="en-US" sz="3200" smtClean="0">
                <a:latin typeface="Trebuchet MS" pitchFamily="34" charset="0"/>
                <a:ea typeface="ＭＳ Ｐゴシック" pitchFamily="34" charset="-128"/>
              </a:rPr>
              <a:t>Principle of the measurement</a:t>
            </a:r>
            <a:endParaRPr lang="it-IT" sz="3200" smtClean="0">
              <a:latin typeface="Trebuchet MS" pitchFamily="34" charset="0"/>
              <a:ea typeface="ＭＳ Ｐゴシック" pitchFamily="34" charset="-128"/>
            </a:endParaRPr>
          </a:p>
        </p:txBody>
      </p:sp>
      <p:pic>
        <p:nvPicPr>
          <p:cNvPr id="51814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295400"/>
            <a:ext cx="30480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50" name="Rectangle 4"/>
          <p:cNvSpPr>
            <a:spLocks noChangeArrowheads="1"/>
          </p:cNvSpPr>
          <p:nvPr/>
        </p:nvSpPr>
        <p:spPr bwMode="auto">
          <a:xfrm>
            <a:off x="4572000" y="1295400"/>
            <a:ext cx="8382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8151" name="Text Box 5"/>
          <p:cNvSpPr txBox="1">
            <a:spLocks noChangeArrowheads="1"/>
          </p:cNvSpPr>
          <p:nvPr/>
        </p:nvSpPr>
        <p:spPr bwMode="auto">
          <a:xfrm>
            <a:off x="4724400" y="13716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time</a:t>
            </a:r>
          </a:p>
          <a:p>
            <a:r>
              <a:rPr lang="en-US" sz="1200">
                <a:solidFill>
                  <a:schemeClr val="accent2"/>
                </a:solidFill>
              </a:rPr>
              <a:t>amplitude</a:t>
            </a:r>
            <a:endParaRPr lang="en-US" sz="1200">
              <a:solidFill>
                <a:srgbClr val="FF0000"/>
              </a:solidFill>
            </a:endParaRPr>
          </a:p>
        </p:txBody>
      </p:sp>
      <p:sp>
        <p:nvSpPr>
          <p:cNvPr id="518152" name="Text Box 6"/>
          <p:cNvSpPr txBox="1">
            <a:spLocks noChangeArrowheads="1"/>
          </p:cNvSpPr>
          <p:nvPr/>
        </p:nvSpPr>
        <p:spPr bwMode="auto">
          <a:xfrm>
            <a:off x="4724400" y="17526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time</a:t>
            </a:r>
          </a:p>
          <a:p>
            <a:r>
              <a:rPr lang="en-US" sz="1200">
                <a:solidFill>
                  <a:schemeClr val="accent2"/>
                </a:solidFill>
              </a:rPr>
              <a:t>amplitude</a:t>
            </a:r>
            <a:endParaRPr lang="en-US" sz="1200">
              <a:solidFill>
                <a:srgbClr val="FF0000"/>
              </a:solidFill>
            </a:endParaRPr>
          </a:p>
        </p:txBody>
      </p:sp>
      <p:sp>
        <p:nvSpPr>
          <p:cNvPr id="518153" name="Text Box 7"/>
          <p:cNvSpPr txBox="1">
            <a:spLocks noChangeArrowheads="1"/>
          </p:cNvSpPr>
          <p:nvPr/>
        </p:nvSpPr>
        <p:spPr bwMode="auto">
          <a:xfrm>
            <a:off x="4724400" y="35814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time</a:t>
            </a:r>
          </a:p>
          <a:p>
            <a:r>
              <a:rPr lang="en-US" sz="1200">
                <a:solidFill>
                  <a:schemeClr val="accent2"/>
                </a:solidFill>
              </a:rPr>
              <a:t>amplitude</a:t>
            </a:r>
            <a:endParaRPr lang="en-US" sz="1200">
              <a:solidFill>
                <a:srgbClr val="FF0000"/>
              </a:solidFill>
            </a:endParaRPr>
          </a:p>
        </p:txBody>
      </p:sp>
      <p:sp>
        <p:nvSpPr>
          <p:cNvPr id="518154" name="Text Box 8"/>
          <p:cNvSpPr txBox="1">
            <a:spLocks noChangeArrowheads="1"/>
          </p:cNvSpPr>
          <p:nvPr/>
        </p:nvSpPr>
        <p:spPr bwMode="auto">
          <a:xfrm>
            <a:off x="4724400" y="32004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time</a:t>
            </a:r>
          </a:p>
          <a:p>
            <a:r>
              <a:rPr lang="en-US" sz="1200">
                <a:solidFill>
                  <a:schemeClr val="accent2"/>
                </a:solidFill>
              </a:rPr>
              <a:t>amplitude</a:t>
            </a:r>
            <a:endParaRPr lang="en-US" sz="1200">
              <a:solidFill>
                <a:srgbClr val="FF0000"/>
              </a:solidFill>
            </a:endParaRPr>
          </a:p>
        </p:txBody>
      </p:sp>
      <p:sp>
        <p:nvSpPr>
          <p:cNvPr id="518155" name="Line 9"/>
          <p:cNvSpPr>
            <a:spLocks noChangeShapeType="1"/>
          </p:cNvSpPr>
          <p:nvPr/>
        </p:nvSpPr>
        <p:spPr bwMode="auto">
          <a:xfrm>
            <a:off x="5181600" y="1524000"/>
            <a:ext cx="2743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56" name="Line 10"/>
          <p:cNvSpPr>
            <a:spLocks noChangeShapeType="1"/>
          </p:cNvSpPr>
          <p:nvPr/>
        </p:nvSpPr>
        <p:spPr bwMode="auto">
          <a:xfrm>
            <a:off x="5181600" y="1905000"/>
            <a:ext cx="1219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57" name="Line 11"/>
          <p:cNvSpPr>
            <a:spLocks noChangeShapeType="1"/>
          </p:cNvSpPr>
          <p:nvPr/>
        </p:nvSpPr>
        <p:spPr bwMode="auto">
          <a:xfrm>
            <a:off x="5181600" y="3352800"/>
            <a:ext cx="1219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58" name="Line 12"/>
          <p:cNvSpPr>
            <a:spLocks noChangeShapeType="1"/>
          </p:cNvSpPr>
          <p:nvPr/>
        </p:nvSpPr>
        <p:spPr bwMode="auto">
          <a:xfrm>
            <a:off x="5181600" y="3733800"/>
            <a:ext cx="1219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59" name="Line 13"/>
          <p:cNvSpPr>
            <a:spLocks noChangeShapeType="1"/>
          </p:cNvSpPr>
          <p:nvPr/>
        </p:nvSpPr>
        <p:spPr bwMode="auto">
          <a:xfrm>
            <a:off x="6400800" y="1524000"/>
            <a:ext cx="0" cy="2209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60" name="Line 14"/>
          <p:cNvSpPr>
            <a:spLocks noChangeShapeType="1"/>
          </p:cNvSpPr>
          <p:nvPr/>
        </p:nvSpPr>
        <p:spPr bwMode="auto">
          <a:xfrm rot="5400000">
            <a:off x="7543800" y="1905000"/>
            <a:ext cx="7620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518161" name="Group 15"/>
          <p:cNvGrpSpPr>
            <a:grpSpLocks/>
          </p:cNvGrpSpPr>
          <p:nvPr/>
        </p:nvGrpSpPr>
        <p:grpSpPr bwMode="auto">
          <a:xfrm>
            <a:off x="7315200" y="2544763"/>
            <a:ext cx="1077913" cy="884237"/>
            <a:chOff x="4622" y="1200"/>
            <a:chExt cx="679" cy="557"/>
          </a:xfrm>
        </p:grpSpPr>
        <p:sp>
          <p:nvSpPr>
            <p:cNvPr id="518179" name="Text Box 16"/>
            <p:cNvSpPr txBox="1">
              <a:spLocks noChangeArrowheads="1"/>
            </p:cNvSpPr>
            <p:nvPr/>
          </p:nvSpPr>
          <p:spPr bwMode="auto">
            <a:xfrm>
              <a:off x="4622" y="1344"/>
              <a:ext cx="3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sz="2400">
                  <a:solidFill>
                    <a:srgbClr val="FF0000"/>
                  </a:solidFill>
                  <a:latin typeface="Symbol" pitchFamily="18" charset="2"/>
                </a:rPr>
                <a:t>b=</a:t>
              </a:r>
            </a:p>
          </p:txBody>
        </p:sp>
        <p:sp>
          <p:nvSpPr>
            <p:cNvPr id="518180" name="Rectangle 17"/>
            <p:cNvSpPr>
              <a:spLocks noChangeArrowheads="1"/>
            </p:cNvSpPr>
            <p:nvPr/>
          </p:nvSpPr>
          <p:spPr bwMode="auto">
            <a:xfrm>
              <a:off x="4944" y="120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FF0000"/>
                  </a:solidFill>
                  <a:latin typeface="Symbol" pitchFamily="18" charset="2"/>
                </a:rPr>
                <a:t>D</a:t>
              </a:r>
              <a:r>
                <a:rPr lang="en-US" sz="2400">
                  <a:solidFill>
                    <a:srgbClr val="FF0000"/>
                  </a:solidFill>
                  <a:latin typeface="Times" charset="0"/>
                </a:rPr>
                <a:t>s</a:t>
              </a:r>
            </a:p>
          </p:txBody>
        </p:sp>
        <p:sp>
          <p:nvSpPr>
            <p:cNvPr id="518181" name="Rectangle 18"/>
            <p:cNvSpPr>
              <a:spLocks noChangeArrowheads="1"/>
            </p:cNvSpPr>
            <p:nvPr/>
          </p:nvSpPr>
          <p:spPr bwMode="auto">
            <a:xfrm>
              <a:off x="4917" y="1469"/>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FF0000"/>
                  </a:solidFill>
                  <a:latin typeface="Times" charset="0"/>
                </a:rPr>
                <a:t>c</a:t>
              </a:r>
              <a:r>
                <a:rPr lang="en-US" sz="2400">
                  <a:solidFill>
                    <a:srgbClr val="FF0000"/>
                  </a:solidFill>
                  <a:latin typeface="Symbol" pitchFamily="18" charset="2"/>
                </a:rPr>
                <a:t>D</a:t>
              </a:r>
              <a:r>
                <a:rPr lang="en-US" sz="2400">
                  <a:solidFill>
                    <a:srgbClr val="FF0000"/>
                  </a:solidFill>
                  <a:latin typeface="Times" charset="0"/>
                </a:rPr>
                <a:t>t</a:t>
              </a:r>
            </a:p>
          </p:txBody>
        </p:sp>
        <p:sp>
          <p:nvSpPr>
            <p:cNvPr id="518182" name="Line 19"/>
            <p:cNvSpPr>
              <a:spLocks noChangeShapeType="1"/>
            </p:cNvSpPr>
            <p:nvPr/>
          </p:nvSpPr>
          <p:spPr bwMode="auto">
            <a:xfrm flipV="1">
              <a:off x="4917" y="1464"/>
              <a:ext cx="384"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18162" name="Line 20"/>
          <p:cNvSpPr>
            <a:spLocks noChangeShapeType="1"/>
          </p:cNvSpPr>
          <p:nvPr/>
        </p:nvSpPr>
        <p:spPr bwMode="auto">
          <a:xfrm>
            <a:off x="5562600" y="1676400"/>
            <a:ext cx="1066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63" name="Line 21"/>
          <p:cNvSpPr>
            <a:spLocks noChangeShapeType="1"/>
          </p:cNvSpPr>
          <p:nvPr/>
        </p:nvSpPr>
        <p:spPr bwMode="auto">
          <a:xfrm>
            <a:off x="5562600" y="2057400"/>
            <a:ext cx="1066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64" name="Line 22"/>
          <p:cNvSpPr>
            <a:spLocks noChangeShapeType="1"/>
          </p:cNvSpPr>
          <p:nvPr/>
        </p:nvSpPr>
        <p:spPr bwMode="auto">
          <a:xfrm>
            <a:off x="5562600" y="3505200"/>
            <a:ext cx="1066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65" name="Line 23"/>
          <p:cNvSpPr>
            <a:spLocks noChangeShapeType="1"/>
          </p:cNvSpPr>
          <p:nvPr/>
        </p:nvSpPr>
        <p:spPr bwMode="auto">
          <a:xfrm>
            <a:off x="5562600" y="3886200"/>
            <a:ext cx="1066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18166" name="Line 24"/>
          <p:cNvSpPr>
            <a:spLocks noChangeShapeType="1"/>
          </p:cNvSpPr>
          <p:nvPr/>
        </p:nvSpPr>
        <p:spPr bwMode="auto">
          <a:xfrm flipH="1">
            <a:off x="5410200" y="5334000"/>
            <a:ext cx="1219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18167" name="Line 25"/>
          <p:cNvSpPr>
            <a:spLocks noChangeShapeType="1"/>
          </p:cNvSpPr>
          <p:nvPr/>
        </p:nvSpPr>
        <p:spPr bwMode="auto">
          <a:xfrm>
            <a:off x="6629400" y="1676400"/>
            <a:ext cx="0" cy="36576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518168" name="Group 26"/>
          <p:cNvGrpSpPr>
            <a:grpSpLocks/>
          </p:cNvGrpSpPr>
          <p:nvPr/>
        </p:nvGrpSpPr>
        <p:grpSpPr bwMode="auto">
          <a:xfrm>
            <a:off x="3957638" y="4941888"/>
            <a:ext cx="1338262" cy="830262"/>
            <a:chOff x="4752" y="2592"/>
            <a:chExt cx="843" cy="523"/>
          </a:xfrm>
        </p:grpSpPr>
        <p:sp>
          <p:nvSpPr>
            <p:cNvPr id="518177" name="Text Box 27"/>
            <p:cNvSpPr txBox="1">
              <a:spLocks noChangeArrowheads="1"/>
            </p:cNvSpPr>
            <p:nvPr/>
          </p:nvSpPr>
          <p:spPr bwMode="auto">
            <a:xfrm>
              <a:off x="4752" y="2592"/>
              <a:ext cx="84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a:solidFill>
                    <a:schemeClr val="accent2"/>
                  </a:solidFill>
                  <a:latin typeface="Times" charset="0"/>
                </a:rPr>
                <a:t>charge</a:t>
              </a:r>
            </a:p>
            <a:p>
              <a:r>
                <a:rPr lang="en-US" sz="2400">
                  <a:solidFill>
                    <a:schemeClr val="accent2"/>
                  </a:solidFill>
                  <a:latin typeface="Times" charset="0"/>
                </a:rPr>
                <a:t>Z= ampl</a:t>
              </a:r>
            </a:p>
          </p:txBody>
        </p:sp>
        <p:sp>
          <p:nvSpPr>
            <p:cNvPr id="518178" name="Freeform 28"/>
            <p:cNvSpPr>
              <a:spLocks/>
            </p:cNvSpPr>
            <p:nvPr/>
          </p:nvSpPr>
          <p:spPr bwMode="auto">
            <a:xfrm>
              <a:off x="5052" y="2886"/>
              <a:ext cx="432" cy="192"/>
            </a:xfrm>
            <a:custGeom>
              <a:avLst/>
              <a:gdLst>
                <a:gd name="T0" fmla="*/ 0 w 432"/>
                <a:gd name="T1" fmla="*/ 48 h 192"/>
                <a:gd name="T2" fmla="*/ 0 w 432"/>
                <a:gd name="T3" fmla="*/ 192 h 192"/>
                <a:gd name="T4" fmla="*/ 48 w 432"/>
                <a:gd name="T5" fmla="*/ 0 h 192"/>
                <a:gd name="T6" fmla="*/ 432 w 432"/>
                <a:gd name="T7" fmla="*/ 0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48"/>
                  </a:moveTo>
                  <a:lnTo>
                    <a:pt x="0" y="192"/>
                  </a:lnTo>
                  <a:lnTo>
                    <a:pt x="48" y="0"/>
                  </a:lnTo>
                  <a:lnTo>
                    <a:pt x="432" y="0"/>
                  </a:ln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518169" name="Rectangle 29"/>
          <p:cNvSpPr>
            <a:spLocks noChangeArrowheads="1"/>
          </p:cNvSpPr>
          <p:nvPr/>
        </p:nvSpPr>
        <p:spPr bwMode="auto">
          <a:xfrm>
            <a:off x="2286000" y="2057400"/>
            <a:ext cx="8382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nvGrpSpPr>
          <p:cNvPr id="518170" name="Group 30"/>
          <p:cNvGrpSpPr>
            <a:grpSpLocks/>
          </p:cNvGrpSpPr>
          <p:nvPr/>
        </p:nvGrpSpPr>
        <p:grpSpPr bwMode="auto">
          <a:xfrm>
            <a:off x="-685800" y="990600"/>
            <a:ext cx="3733800" cy="2871788"/>
            <a:chOff x="144" y="672"/>
            <a:chExt cx="1872" cy="1440"/>
          </a:xfrm>
        </p:grpSpPr>
        <p:pic>
          <p:nvPicPr>
            <p:cNvPr id="518174"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672"/>
              <a:ext cx="1872" cy="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75" name="Rectangle 32"/>
            <p:cNvSpPr>
              <a:spLocks noChangeArrowheads="1"/>
            </p:cNvSpPr>
            <p:nvPr/>
          </p:nvSpPr>
          <p:spPr bwMode="auto">
            <a:xfrm>
              <a:off x="192" y="720"/>
              <a:ext cx="384" cy="13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sp>
          <p:nvSpPr>
            <p:cNvPr id="518176" name="Rectangle 33"/>
            <p:cNvSpPr>
              <a:spLocks noChangeArrowheads="1"/>
            </p:cNvSpPr>
            <p:nvPr/>
          </p:nvSpPr>
          <p:spPr bwMode="auto">
            <a:xfrm>
              <a:off x="336" y="1680"/>
              <a:ext cx="48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1800"/>
            </a:p>
          </p:txBody>
        </p:sp>
      </p:grpSp>
      <p:pic>
        <p:nvPicPr>
          <p:cNvPr id="51817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9875" y="3573463"/>
            <a:ext cx="2516188"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72" name="TextBox 2"/>
          <p:cNvSpPr txBox="1">
            <a:spLocks noChangeArrowheads="1"/>
          </p:cNvSpPr>
          <p:nvPr/>
        </p:nvSpPr>
        <p:spPr bwMode="auto">
          <a:xfrm>
            <a:off x="8185150" y="3789363"/>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400">
                <a:solidFill>
                  <a:schemeClr val="tx1"/>
                </a:solidFill>
                <a:latin typeface="Symbol" pitchFamily="18" charset="2"/>
              </a:rPr>
              <a:t>s</a:t>
            </a:r>
            <a:r>
              <a:rPr lang="en-US" sz="1400">
                <a:solidFill>
                  <a:schemeClr val="tx1"/>
                </a:solidFill>
              </a:rPr>
              <a:t>=3.6%</a:t>
            </a:r>
          </a:p>
        </p:txBody>
      </p:sp>
      <p:pic>
        <p:nvPicPr>
          <p:cNvPr id="51817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288" y="4508500"/>
            <a:ext cx="3925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20195" name="Rectangle 6"/>
          <p:cNvSpPr>
            <a:spLocks noGrp="1" noChangeArrowheads="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C2E7C59B-497B-4F12-9BB2-C319BD6ED5E8}" type="slidenum">
              <a:rPr lang="it-IT" sz="1000">
                <a:solidFill>
                  <a:schemeClr val="tx2"/>
                </a:solidFill>
                <a:latin typeface="Helvetica" charset="0"/>
              </a:rPr>
              <a:pPr algn="ctr"/>
              <a:t>16</a:t>
            </a:fld>
            <a:endParaRPr lang="it-IT" sz="1000">
              <a:solidFill>
                <a:schemeClr val="tx2"/>
              </a:solidFill>
              <a:latin typeface="Helvetica" charset="0"/>
            </a:endParaRPr>
          </a:p>
        </p:txBody>
      </p:sp>
      <p:pic>
        <p:nvPicPr>
          <p:cNvPr id="520196" name="Picture 11" descr="count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3200400"/>
            <a:ext cx="52324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197"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635000"/>
            <a:ext cx="51054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8" name="Rectangle 23"/>
          <p:cNvSpPr>
            <a:spLocks noGrp="1" noChangeArrowheads="1"/>
          </p:cNvSpPr>
          <p:nvPr>
            <p:ph type="title" idx="4294967295"/>
          </p:nvPr>
        </p:nvSpPr>
        <p:spPr>
          <a:xfrm>
            <a:off x="685800" y="0"/>
            <a:ext cx="7772400" cy="857250"/>
          </a:xfrm>
        </p:spPr>
        <p:txBody>
          <a:bodyPr/>
          <a:lstStyle/>
          <a:p>
            <a:pPr eaLnBrk="1" hangingPunct="1"/>
            <a:r>
              <a:rPr lang="it-IT" sz="3600" smtClean="0">
                <a:latin typeface="Trebuchet MS" pitchFamily="34" charset="0"/>
                <a:ea typeface="ＭＳ Ｐゴシック" pitchFamily="34" charset="-128"/>
              </a:rPr>
              <a:t>The TOF Apparatus</a:t>
            </a:r>
          </a:p>
        </p:txBody>
      </p:sp>
      <p:sp>
        <p:nvSpPr>
          <p:cNvPr id="520199" name="Text Box 21"/>
          <p:cNvSpPr txBox="1">
            <a:spLocks noChangeArrowheads="1"/>
          </p:cNvSpPr>
          <p:nvPr/>
        </p:nvSpPr>
        <p:spPr bwMode="auto">
          <a:xfrm>
            <a:off x="5362575" y="2886075"/>
            <a:ext cx="32004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1pPr>
            <a:lvl2pPr marL="37931725" indent="-37474525">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2pPr>
            <a:lvl3pPr>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3pPr>
            <a:lvl4pPr>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4pPr>
            <a:lvl5pPr>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723900" algn="l"/>
                <a:tab pos="1447800" algn="l"/>
                <a:tab pos="2171700" algn="l"/>
                <a:tab pos="2895600" algn="l"/>
                <a:tab pos="3619500" algn="l"/>
                <a:tab pos="4343400" algn="l"/>
              </a:tabLst>
              <a:defRPr sz="2800" b="1">
                <a:solidFill>
                  <a:srgbClr val="FF0C0F"/>
                </a:solidFill>
                <a:latin typeface="Arial" pitchFamily="34" charset="0"/>
                <a:ea typeface="ＭＳ Ｐゴシック" pitchFamily="34" charset="-128"/>
              </a:defRPr>
            </a:lvl9pPr>
          </a:lstStyle>
          <a:p>
            <a:pPr eaLnBrk="1">
              <a:lnSpc>
                <a:spcPct val="124000"/>
              </a:lnSpc>
              <a:buClr>
                <a:srgbClr val="000000"/>
              </a:buClr>
              <a:buSzPct val="45000"/>
              <a:buFont typeface="StarSymbol" charset="0"/>
              <a:buNone/>
            </a:pPr>
            <a:r>
              <a:rPr lang="en-GB" sz="1600">
                <a:solidFill>
                  <a:schemeClr val="accent2"/>
                </a:solidFill>
                <a:latin typeface="Trebuchet MS" pitchFamily="34" charset="0"/>
              </a:rPr>
              <a:t>Four scintillator planes:</a:t>
            </a:r>
          </a:p>
          <a:p>
            <a:pPr eaLnBrk="1">
              <a:lnSpc>
                <a:spcPct val="124000"/>
              </a:lnSpc>
              <a:buClr>
                <a:srgbClr val="000000"/>
              </a:buClr>
              <a:buSzPct val="45000"/>
              <a:buFont typeface="StarSymbol" charset="0"/>
              <a:buNone/>
            </a:pPr>
            <a:r>
              <a:rPr lang="en-GB" sz="1600">
                <a:solidFill>
                  <a:schemeClr val="accent2"/>
                </a:solidFill>
                <a:latin typeface="Trebuchet MS" pitchFamily="34" charset="0"/>
              </a:rPr>
              <a:t>1) 8 counters, 36 PMTs</a:t>
            </a:r>
          </a:p>
          <a:p>
            <a:pPr eaLnBrk="1">
              <a:lnSpc>
                <a:spcPct val="124000"/>
              </a:lnSpc>
              <a:buClr>
                <a:srgbClr val="000000"/>
              </a:buClr>
              <a:buSzPct val="45000"/>
              <a:buFont typeface="StarSymbol" charset="0"/>
              <a:buNone/>
            </a:pPr>
            <a:r>
              <a:rPr lang="en-GB" sz="1600">
                <a:solidFill>
                  <a:schemeClr val="accent2"/>
                </a:solidFill>
                <a:latin typeface="Trebuchet MS" pitchFamily="34" charset="0"/>
              </a:rPr>
              <a:t>2) 8 counters, 32 PMTs</a:t>
            </a:r>
          </a:p>
          <a:p>
            <a:pPr eaLnBrk="1">
              <a:lnSpc>
                <a:spcPct val="124000"/>
              </a:lnSpc>
              <a:buClr>
                <a:srgbClr val="000000"/>
              </a:buClr>
              <a:buSzPct val="45000"/>
              <a:buFont typeface="StarSymbol" charset="0"/>
              <a:buNone/>
            </a:pPr>
            <a:r>
              <a:rPr lang="en-GB" sz="1600">
                <a:solidFill>
                  <a:schemeClr val="accent2"/>
                </a:solidFill>
                <a:latin typeface="Trebuchet MS" pitchFamily="34" charset="0"/>
              </a:rPr>
              <a:t>3) 10 counters, 40 PMTs</a:t>
            </a:r>
          </a:p>
          <a:p>
            <a:pPr eaLnBrk="1">
              <a:lnSpc>
                <a:spcPct val="124000"/>
              </a:lnSpc>
              <a:buClr>
                <a:srgbClr val="000000"/>
              </a:buClr>
              <a:buSzPct val="45000"/>
              <a:buFont typeface="StarSymbol" charset="0"/>
              <a:buNone/>
            </a:pPr>
            <a:r>
              <a:rPr lang="en-GB" sz="1600">
                <a:solidFill>
                  <a:schemeClr val="accent2"/>
                </a:solidFill>
                <a:latin typeface="Trebuchet MS" pitchFamily="34" charset="0"/>
              </a:rPr>
              <a:t>4) 8 counters, 36 PMTs</a:t>
            </a:r>
          </a:p>
        </p:txBody>
      </p:sp>
      <p:sp>
        <p:nvSpPr>
          <p:cNvPr id="520200" name="AutoShape 26"/>
          <p:cNvSpPr>
            <a:spLocks noChangeArrowheads="1"/>
          </p:cNvSpPr>
          <p:nvPr/>
        </p:nvSpPr>
        <p:spPr bwMode="auto">
          <a:xfrm>
            <a:off x="985838" y="3416300"/>
            <a:ext cx="1108075" cy="269875"/>
          </a:xfrm>
          <a:prstGeom prst="roundRect">
            <a:avLst>
              <a:gd name="adj" fmla="val 59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7000"/>
              </a:lnSpc>
              <a:buClr>
                <a:srgbClr val="000000"/>
              </a:buClr>
              <a:buSzPct val="45000"/>
              <a:buFont typeface="StarSymbol" charset="0"/>
              <a:buNone/>
              <a:tabLst>
                <a:tab pos="723900" algn="l"/>
              </a:tabLst>
            </a:pPr>
            <a:r>
              <a:rPr lang="en-GB" sz="1800">
                <a:solidFill>
                  <a:srgbClr val="008000"/>
                </a:solidFill>
                <a:latin typeface="Trebuchet MS" pitchFamily="34" charset="0"/>
              </a:rPr>
              <a:t>UpperTOF</a:t>
            </a:r>
          </a:p>
        </p:txBody>
      </p:sp>
      <p:sp>
        <p:nvSpPr>
          <p:cNvPr id="520201" name="AutoShape 27"/>
          <p:cNvSpPr>
            <a:spLocks noChangeArrowheads="1"/>
          </p:cNvSpPr>
          <p:nvPr/>
        </p:nvSpPr>
        <p:spPr bwMode="auto">
          <a:xfrm>
            <a:off x="3346450" y="3416300"/>
            <a:ext cx="1109663" cy="269875"/>
          </a:xfrm>
          <a:prstGeom prst="roundRect">
            <a:avLst>
              <a:gd name="adj" fmla="val 59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pPr>
              <a:lnSpc>
                <a:spcPct val="97000"/>
              </a:lnSpc>
              <a:buClr>
                <a:srgbClr val="000000"/>
              </a:buClr>
              <a:buSzPct val="45000"/>
              <a:buFont typeface="StarSymbol" charset="0"/>
              <a:buNone/>
              <a:tabLst>
                <a:tab pos="723900" algn="l"/>
              </a:tabLst>
            </a:pPr>
            <a:r>
              <a:rPr lang="en-GB" sz="1800">
                <a:solidFill>
                  <a:srgbClr val="008000"/>
                </a:solidFill>
                <a:latin typeface="Trebuchet MS" pitchFamily="34" charset="0"/>
              </a:rPr>
              <a:t>LowerTOF</a:t>
            </a:r>
          </a:p>
        </p:txBody>
      </p:sp>
      <p:sp>
        <p:nvSpPr>
          <p:cNvPr id="520202" name="Rectangle 33"/>
          <p:cNvSpPr>
            <a:spLocks noChangeArrowheads="1"/>
          </p:cNvSpPr>
          <p:nvPr/>
        </p:nvSpPr>
        <p:spPr bwMode="auto">
          <a:xfrm>
            <a:off x="0" y="889000"/>
            <a:ext cx="38862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4000"/>
              </a:lnSpc>
              <a:buClr>
                <a:srgbClr val="000000"/>
              </a:buClr>
              <a:buSzPct val="45000"/>
              <a:buFont typeface="StarSymbol" charset="0"/>
              <a:buNone/>
            </a:pPr>
            <a:r>
              <a:rPr lang="en-GB" sz="1600">
                <a:solidFill>
                  <a:schemeClr val="accent2"/>
                </a:solidFill>
                <a:latin typeface="Trebuchet MS" pitchFamily="34" charset="0"/>
              </a:rPr>
              <a:t>To cover the full solid angle of AMS-02, each TOF plane has a surface of about 1.4 m</a:t>
            </a:r>
            <a:r>
              <a:rPr lang="en-GB" sz="1600" baseline="30000">
                <a:solidFill>
                  <a:schemeClr val="accent2"/>
                </a:solidFill>
                <a:latin typeface="Trebuchet MS" pitchFamily="34" charset="0"/>
              </a:rPr>
              <a:t>2</a:t>
            </a:r>
            <a:r>
              <a:rPr lang="en-GB" sz="1600">
                <a:solidFill>
                  <a:schemeClr val="accent2"/>
                </a:solidFill>
                <a:latin typeface="Trebuchet MS" pitchFamily="34" charset="0"/>
              </a:rPr>
              <a:t>.</a:t>
            </a:r>
          </a:p>
          <a:p>
            <a:pPr>
              <a:lnSpc>
                <a:spcPct val="104000"/>
              </a:lnSpc>
              <a:buClr>
                <a:srgbClr val="000000"/>
              </a:buClr>
              <a:buSzPct val="45000"/>
              <a:buFont typeface="StarSymbol" charset="0"/>
              <a:buNone/>
            </a:pPr>
            <a:endParaRPr lang="en-GB" sz="1600">
              <a:solidFill>
                <a:schemeClr val="accent2"/>
              </a:solidFill>
              <a:latin typeface="Trebuchet MS" pitchFamily="34" charset="0"/>
            </a:endParaRPr>
          </a:p>
          <a:p>
            <a:pPr>
              <a:lnSpc>
                <a:spcPct val="104000"/>
              </a:lnSpc>
              <a:buClr>
                <a:srgbClr val="000000"/>
              </a:buClr>
              <a:buSzPct val="45000"/>
              <a:buFont typeface="StarSymbol" charset="0"/>
              <a:buNone/>
            </a:pPr>
            <a:r>
              <a:rPr lang="en-GB" sz="1600">
                <a:solidFill>
                  <a:schemeClr val="accent2"/>
                </a:solidFill>
                <a:latin typeface="Trebuchet MS" pitchFamily="34" charset="0"/>
              </a:rPr>
              <a:t>Each counter is 12 cm wide and overlaps by 0.5 cm with adjacent counters.</a:t>
            </a:r>
          </a:p>
        </p:txBody>
      </p:sp>
      <p:sp>
        <p:nvSpPr>
          <p:cNvPr id="520203" name="Rectangle 10"/>
          <p:cNvSpPr>
            <a:spLocks noChangeArrowheads="1"/>
          </p:cNvSpPr>
          <p:nvPr/>
        </p:nvSpPr>
        <p:spPr bwMode="auto">
          <a:xfrm>
            <a:off x="5334000" y="4603750"/>
            <a:ext cx="3810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2700" indent="-12700"/>
            <a:r>
              <a:rPr lang="en-US" sz="1400">
                <a:solidFill>
                  <a:srgbClr val="008000"/>
                </a:solidFill>
                <a:latin typeface="Trebuchet MS" pitchFamily="34" charset="0"/>
              </a:rPr>
              <a:t>The system have been </a:t>
            </a:r>
            <a:r>
              <a:rPr lang="en-US" sz="1400">
                <a:solidFill>
                  <a:srgbClr val="FF0000"/>
                </a:solidFill>
                <a:latin typeface="Trebuchet MS" pitchFamily="34" charset="0"/>
              </a:rPr>
              <a:t>designed for maximum redundancy </a:t>
            </a:r>
            <a:r>
              <a:rPr lang="en-US" sz="1400">
                <a:solidFill>
                  <a:srgbClr val="008000"/>
                </a:solidFill>
                <a:latin typeface="Trebuchet MS" pitchFamily="34" charset="0"/>
              </a:rPr>
              <a:t>to ensure the fast trigger to AMS even in presence of HV, PMT or front-end electronics faults:</a:t>
            </a:r>
          </a:p>
          <a:p>
            <a:pPr marL="200025" lvl="1" indent="-200025">
              <a:buFontTx/>
              <a:buChar char="-"/>
            </a:pPr>
            <a:r>
              <a:rPr lang="en-US" sz="1400">
                <a:solidFill>
                  <a:srgbClr val="008000"/>
                </a:solidFill>
                <a:latin typeface="Trebuchet MS" pitchFamily="34" charset="0"/>
              </a:rPr>
              <a:t>Each counter is 4-fold redundant in PMTs</a:t>
            </a:r>
          </a:p>
          <a:p>
            <a:pPr marL="200025" lvl="1" indent="-200025">
              <a:buFontTx/>
              <a:buChar char="-"/>
            </a:pPr>
            <a:r>
              <a:rPr lang="en-US" sz="1400">
                <a:solidFill>
                  <a:srgbClr val="008000"/>
                </a:solidFill>
                <a:latin typeface="Trebuchet MS" pitchFamily="34" charset="0"/>
              </a:rPr>
              <a:t>Each HV power supply is doubly redundant</a:t>
            </a:r>
          </a:p>
          <a:p>
            <a:pPr marL="200025" lvl="1" indent="-200025">
              <a:buFontTx/>
              <a:buChar char="-"/>
            </a:pPr>
            <a:r>
              <a:rPr lang="en-US" sz="1400">
                <a:solidFill>
                  <a:srgbClr val="008000"/>
                </a:solidFill>
                <a:latin typeface="Trebuchet MS" pitchFamily="34" charset="0"/>
              </a:rPr>
              <a:t>Each coincidence signal for the fast trigger is doubly redundant</a:t>
            </a:r>
            <a:endParaRPr lang="en-US" sz="1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22243" name="Rectangle 6"/>
          <p:cNvSpPr>
            <a:spLocks noGrp="1" noChangeArrowheads="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8C455AB0-E6D2-4EEB-8456-D7CB7517500C}" type="slidenum">
              <a:rPr lang="it-IT" sz="1000">
                <a:solidFill>
                  <a:schemeClr val="tx2"/>
                </a:solidFill>
                <a:latin typeface="Helvetica" charset="0"/>
              </a:rPr>
              <a:pPr algn="ctr"/>
              <a:t>17</a:t>
            </a:fld>
            <a:endParaRPr lang="it-IT" sz="1000">
              <a:solidFill>
                <a:schemeClr val="tx2"/>
              </a:solidFill>
              <a:latin typeface="Helvetica" charset="0"/>
            </a:endParaRPr>
          </a:p>
        </p:txBody>
      </p:sp>
      <p:pic>
        <p:nvPicPr>
          <p:cNvPr id="52224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066800"/>
            <a:ext cx="52578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5" name="Rectangle 2"/>
          <p:cNvSpPr>
            <a:spLocks noGrp="1" noChangeArrowheads="1"/>
          </p:cNvSpPr>
          <p:nvPr>
            <p:ph type="title" idx="4294967295"/>
          </p:nvPr>
        </p:nvSpPr>
        <p:spPr>
          <a:xfrm>
            <a:off x="685800" y="0"/>
            <a:ext cx="7772400" cy="927100"/>
          </a:xfrm>
        </p:spPr>
        <p:txBody>
          <a:bodyPr/>
          <a:lstStyle/>
          <a:p>
            <a:pPr eaLnBrk="1" hangingPunct="1"/>
            <a:r>
              <a:rPr lang="en-US" smtClean="0">
                <a:latin typeface="Trebuchet MS" pitchFamily="34" charset="0"/>
                <a:ea typeface="ＭＳ Ｐゴシック" pitchFamily="34" charset="-128"/>
              </a:rPr>
              <a:t>Read-out electronics</a:t>
            </a:r>
          </a:p>
        </p:txBody>
      </p:sp>
      <p:sp>
        <p:nvSpPr>
          <p:cNvPr id="522246" name="Rectangle 6"/>
          <p:cNvSpPr>
            <a:spLocks noChangeArrowheads="1"/>
          </p:cNvSpPr>
          <p:nvPr/>
        </p:nvSpPr>
        <p:spPr bwMode="auto">
          <a:xfrm>
            <a:off x="4137025" y="31797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sz="1800">
              <a:latin typeface="Trebuchet MS" pitchFamily="34" charset="0"/>
            </a:endParaRPr>
          </a:p>
        </p:txBody>
      </p:sp>
      <p:sp>
        <p:nvSpPr>
          <p:cNvPr id="522247" name="Rectangle 7"/>
          <p:cNvSpPr>
            <a:spLocks noChangeArrowheads="1"/>
          </p:cNvSpPr>
          <p:nvPr/>
        </p:nvSpPr>
        <p:spPr bwMode="auto">
          <a:xfrm>
            <a:off x="3733800" y="9144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8000"/>
                </a:solidFill>
                <a:latin typeface="Trebuchet MS" pitchFamily="34" charset="0"/>
              </a:rPr>
              <a:t>Anode signal processing</a:t>
            </a:r>
          </a:p>
        </p:txBody>
      </p:sp>
      <p:sp>
        <p:nvSpPr>
          <p:cNvPr id="522248" name="Rectangle 19"/>
          <p:cNvSpPr>
            <a:spLocks noChangeArrowheads="1"/>
          </p:cNvSpPr>
          <p:nvPr/>
        </p:nvSpPr>
        <p:spPr bwMode="auto">
          <a:xfrm>
            <a:off x="3657600" y="4565650"/>
            <a:ext cx="54864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chemeClr val="accent2"/>
                </a:solidFill>
                <a:latin typeface="Trebuchet MS" pitchFamily="34" charset="0"/>
              </a:rPr>
              <a:t>Three thresholds are applied to the anode signal:</a:t>
            </a:r>
          </a:p>
          <a:p>
            <a:pPr>
              <a:buFontTx/>
              <a:buChar char="-"/>
            </a:pPr>
            <a:r>
              <a:rPr lang="en-US" sz="1400">
                <a:solidFill>
                  <a:schemeClr val="accent2"/>
                </a:solidFill>
                <a:latin typeface="Trebuchet MS" pitchFamily="34" charset="0"/>
              </a:rPr>
              <a:t>Low (LT): time measurement</a:t>
            </a:r>
          </a:p>
          <a:p>
            <a:pPr>
              <a:buFontTx/>
              <a:buChar char="-"/>
            </a:pPr>
            <a:r>
              <a:rPr lang="en-US" sz="1400">
                <a:solidFill>
                  <a:schemeClr val="accent2"/>
                </a:solidFill>
                <a:latin typeface="Trebuchet MS" pitchFamily="34" charset="0"/>
              </a:rPr>
              <a:t>High (HT): Z=1 selection</a:t>
            </a:r>
          </a:p>
          <a:p>
            <a:pPr>
              <a:buFontTx/>
              <a:buChar char="-"/>
            </a:pPr>
            <a:r>
              <a:rPr lang="en-US" sz="1400">
                <a:solidFill>
                  <a:schemeClr val="accent2"/>
                </a:solidFill>
                <a:latin typeface="Trebuchet MS" pitchFamily="34" charset="0"/>
              </a:rPr>
              <a:t>SuperHigh (SHT): Z&gt;1 selection</a:t>
            </a:r>
          </a:p>
          <a:p>
            <a:endParaRPr lang="en-US" sz="1400">
              <a:solidFill>
                <a:schemeClr val="accent2"/>
              </a:solidFill>
              <a:latin typeface="Trebuchet MS" pitchFamily="34" charset="0"/>
            </a:endParaRPr>
          </a:p>
          <a:p>
            <a:r>
              <a:rPr lang="en-US" sz="1400">
                <a:solidFill>
                  <a:schemeClr val="accent2"/>
                </a:solidFill>
                <a:latin typeface="Trebuchet MS" pitchFamily="34" charset="0"/>
              </a:rPr>
              <a:t>The amplitude of the anode signal is also measured with an ADC.</a:t>
            </a:r>
          </a:p>
          <a:p>
            <a:endParaRPr lang="en-US" sz="1400">
              <a:solidFill>
                <a:schemeClr val="accent2"/>
              </a:solidFill>
              <a:latin typeface="Trebuchet MS" pitchFamily="34" charset="0"/>
            </a:endParaRPr>
          </a:p>
          <a:p>
            <a:r>
              <a:rPr lang="en-US" sz="1400">
                <a:solidFill>
                  <a:schemeClr val="accent2"/>
                </a:solidFill>
                <a:latin typeface="Trebuchet MS" pitchFamily="34" charset="0"/>
              </a:rPr>
              <a:t>The amplitude of each dynode signal is read-out on a card mounted inside the detector.  </a:t>
            </a:r>
          </a:p>
        </p:txBody>
      </p:sp>
      <p:pic>
        <p:nvPicPr>
          <p:cNvPr id="522249" name="Picture 9" descr="P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773238"/>
            <a:ext cx="27273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50" name="Line 7"/>
          <p:cNvSpPr>
            <a:spLocks noChangeShapeType="1"/>
          </p:cNvSpPr>
          <p:nvPr/>
        </p:nvSpPr>
        <p:spPr bwMode="auto">
          <a:xfrm>
            <a:off x="1524000" y="1295400"/>
            <a:ext cx="95250" cy="404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251" name="Line 8"/>
          <p:cNvSpPr>
            <a:spLocks noChangeShapeType="1"/>
          </p:cNvSpPr>
          <p:nvPr/>
        </p:nvSpPr>
        <p:spPr bwMode="auto">
          <a:xfrm>
            <a:off x="1447800" y="1295400"/>
            <a:ext cx="0" cy="4048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252" name="Line 10"/>
          <p:cNvSpPr>
            <a:spLocks noChangeShapeType="1"/>
          </p:cNvSpPr>
          <p:nvPr/>
        </p:nvSpPr>
        <p:spPr bwMode="auto">
          <a:xfrm flipH="1">
            <a:off x="1524000" y="2840038"/>
            <a:ext cx="1447800" cy="762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253" name="Line 11"/>
          <p:cNvSpPr>
            <a:spLocks noChangeShapeType="1"/>
          </p:cNvSpPr>
          <p:nvPr/>
        </p:nvSpPr>
        <p:spPr bwMode="auto">
          <a:xfrm flipH="1">
            <a:off x="2362200" y="2840038"/>
            <a:ext cx="60960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254" name="Line 12"/>
          <p:cNvSpPr>
            <a:spLocks noChangeShapeType="1"/>
          </p:cNvSpPr>
          <p:nvPr/>
        </p:nvSpPr>
        <p:spPr bwMode="auto">
          <a:xfrm flipV="1">
            <a:off x="838200" y="3144838"/>
            <a:ext cx="990600" cy="990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22255" name="Rectangle 14"/>
          <p:cNvSpPr>
            <a:spLocks noChangeArrowheads="1"/>
          </p:cNvSpPr>
          <p:nvPr/>
        </p:nvSpPr>
        <p:spPr bwMode="auto">
          <a:xfrm>
            <a:off x="685800" y="9144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8000"/>
                </a:solidFill>
                <a:latin typeface="Trebuchet MS" pitchFamily="34" charset="0"/>
              </a:rPr>
              <a:t>Dynode signals</a:t>
            </a:r>
          </a:p>
        </p:txBody>
      </p:sp>
      <p:sp>
        <p:nvSpPr>
          <p:cNvPr id="522256" name="Rectangle 15"/>
          <p:cNvSpPr>
            <a:spLocks noChangeArrowheads="1"/>
          </p:cNvSpPr>
          <p:nvPr/>
        </p:nvSpPr>
        <p:spPr bwMode="auto">
          <a:xfrm>
            <a:off x="228600" y="4103688"/>
            <a:ext cx="1176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8000"/>
                </a:solidFill>
                <a:latin typeface="Trebuchet MS" pitchFamily="34" charset="0"/>
              </a:rPr>
              <a:t>Anode sum</a:t>
            </a:r>
          </a:p>
        </p:txBody>
      </p:sp>
      <p:sp>
        <p:nvSpPr>
          <p:cNvPr id="522257" name="Rectangle 17"/>
          <p:cNvSpPr>
            <a:spLocks noChangeArrowheads="1"/>
          </p:cNvSpPr>
          <p:nvPr/>
        </p:nvSpPr>
        <p:spPr bwMode="auto">
          <a:xfrm>
            <a:off x="2971800" y="2611438"/>
            <a:ext cx="754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8000"/>
                </a:solidFill>
                <a:latin typeface="Trebuchet MS" pitchFamily="34" charset="0"/>
              </a:rPr>
              <a:t>HV </a:t>
            </a:r>
          </a:p>
          <a:p>
            <a:r>
              <a:rPr lang="en-US" sz="1600">
                <a:solidFill>
                  <a:srgbClr val="008000"/>
                </a:solidFill>
                <a:latin typeface="Trebuchet MS" pitchFamily="34" charset="0"/>
              </a:rPr>
              <a:t>cables</a:t>
            </a:r>
          </a:p>
        </p:txBody>
      </p:sp>
      <p:pic>
        <p:nvPicPr>
          <p:cNvPr id="52225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508500"/>
            <a:ext cx="270033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Footer Placeholder 1"/>
          <p:cNvSpPr>
            <a:spLocks noGrp="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24291" name="Slide Number Placeholder 2"/>
          <p:cNvSpPr>
            <a:spLocks noGrp="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D7C3AE7E-FEA5-414A-BD2C-A3B494712363}" type="slidenum">
              <a:rPr lang="it-IT" sz="1000">
                <a:solidFill>
                  <a:schemeClr val="tx2"/>
                </a:solidFill>
                <a:latin typeface="Helvetica" charset="0"/>
              </a:rPr>
              <a:pPr algn="ctr"/>
              <a:t>18</a:t>
            </a:fld>
            <a:endParaRPr lang="it-IT" sz="1000">
              <a:solidFill>
                <a:schemeClr val="tx2"/>
              </a:solidFill>
              <a:latin typeface="Helvetica" charset="0"/>
            </a:endParaRPr>
          </a:p>
        </p:txBody>
      </p:sp>
      <p:sp>
        <p:nvSpPr>
          <p:cNvPr id="524292" name="Rectangle 2"/>
          <p:cNvSpPr>
            <a:spLocks noGrp="1" noChangeArrowheads="1"/>
          </p:cNvSpPr>
          <p:nvPr>
            <p:ph type="title" idx="4294967295"/>
          </p:nvPr>
        </p:nvSpPr>
        <p:spPr>
          <a:xfrm>
            <a:off x="736600" y="3695700"/>
            <a:ext cx="3898900" cy="889000"/>
          </a:xfrm>
        </p:spPr>
        <p:txBody>
          <a:bodyPr/>
          <a:lstStyle/>
          <a:p>
            <a:r>
              <a:rPr lang="en-US" sz="2800" smtClean="0">
                <a:latin typeface="Trebuchet MS" pitchFamily="34" charset="0"/>
                <a:ea typeface="ＭＳ Ｐゴシック" pitchFamily="34" charset="-128"/>
              </a:rPr>
              <a:t>Counter calibration with cosmic rays</a:t>
            </a:r>
          </a:p>
        </p:txBody>
      </p:sp>
      <p:pic>
        <p:nvPicPr>
          <p:cNvPr id="52429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3524250"/>
            <a:ext cx="42243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294" name="Picture 10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6200" y="1973263"/>
            <a:ext cx="36703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295" name="Content Placeholder 3" descr="04033100 Equipe AMS Calibration 2003 (DR03040106) copy.JPG"/>
          <p:cNvPicPr>
            <a:picLocks noChangeAspect="1"/>
          </p:cNvPicPr>
          <p:nvPr/>
        </p:nvPicPr>
        <p:blipFill>
          <a:blip r:embed="rId5" cstate="print">
            <a:extLst>
              <a:ext uri="{28A0092B-C50C-407E-A947-70E740481C1C}">
                <a14:useLocalDpi xmlns:a14="http://schemas.microsoft.com/office/drawing/2010/main" val="0"/>
              </a:ext>
            </a:extLst>
          </a:blip>
          <a:srcRect l="-18187" r="-18187"/>
          <a:stretch>
            <a:fillRect/>
          </a:stretch>
        </p:blipFill>
        <p:spPr bwMode="auto">
          <a:xfrm>
            <a:off x="-622300" y="355600"/>
            <a:ext cx="58674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6" name="Rettangolo 1"/>
          <p:cNvSpPr>
            <a:spLocks noChangeArrowheads="1"/>
          </p:cNvSpPr>
          <p:nvPr/>
        </p:nvSpPr>
        <p:spPr bwMode="auto">
          <a:xfrm>
            <a:off x="4572000" y="512763"/>
            <a:ext cx="4572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2003 calibration team of TOF counters</a:t>
            </a:r>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Footer Placeholder 1"/>
          <p:cNvSpPr>
            <a:spLocks noGrp="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26339" name="Slide Number Placeholder 2"/>
          <p:cNvSpPr>
            <a:spLocks noGrp="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9728B67B-6E31-454D-9826-AFD15E4C3B98}" type="slidenum">
              <a:rPr lang="it-IT" sz="1000">
                <a:solidFill>
                  <a:schemeClr val="tx2"/>
                </a:solidFill>
                <a:latin typeface="Helvetica" charset="0"/>
              </a:rPr>
              <a:pPr algn="ctr"/>
              <a:t>19</a:t>
            </a:fld>
            <a:endParaRPr lang="it-IT" sz="1000">
              <a:solidFill>
                <a:schemeClr val="tx2"/>
              </a:solidFill>
              <a:latin typeface="Helvetica" charset="0"/>
            </a:endParaRPr>
          </a:p>
        </p:txBody>
      </p:sp>
      <p:sp>
        <p:nvSpPr>
          <p:cNvPr id="526340" name="Rectangle 2"/>
          <p:cNvSpPr>
            <a:spLocks noGrp="1" noChangeArrowheads="1"/>
          </p:cNvSpPr>
          <p:nvPr>
            <p:ph type="title" idx="4294967295"/>
          </p:nvPr>
        </p:nvSpPr>
        <p:spPr>
          <a:xfrm>
            <a:off x="685800" y="0"/>
            <a:ext cx="7772400" cy="841375"/>
          </a:xfrm>
        </p:spPr>
        <p:txBody>
          <a:bodyPr/>
          <a:lstStyle/>
          <a:p>
            <a:r>
              <a:rPr lang="en-US" sz="3600" smtClean="0">
                <a:latin typeface="Trebuchet MS" pitchFamily="34" charset="0"/>
                <a:ea typeface="ＭＳ Ｐゴシック" pitchFamily="34" charset="-128"/>
              </a:rPr>
              <a:t>Lower TOF assembly - Plane 3</a:t>
            </a:r>
          </a:p>
        </p:txBody>
      </p:sp>
      <p:pic>
        <p:nvPicPr>
          <p:cNvPr id="526341" name="Picture 3"/>
          <p:cNvPicPr>
            <a:picLocks noChangeAspect="1" noChangeArrowheads="1"/>
          </p:cNvPicPr>
          <p:nvPr/>
        </p:nvPicPr>
        <p:blipFill>
          <a:blip r:embed="rId3">
            <a:extLst>
              <a:ext uri="{28A0092B-C50C-407E-A947-70E740481C1C}">
                <a14:useLocalDpi xmlns:a14="http://schemas.microsoft.com/office/drawing/2010/main" val="0"/>
              </a:ext>
            </a:extLst>
          </a:blip>
          <a:srcRect t="15054"/>
          <a:stretch>
            <a:fillRect/>
          </a:stretch>
        </p:blipFill>
        <p:spPr bwMode="auto">
          <a:xfrm>
            <a:off x="4267200" y="990600"/>
            <a:ext cx="47244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2" name="Rectangle 4"/>
          <p:cNvSpPr>
            <a:spLocks noChangeArrowheads="1"/>
          </p:cNvSpPr>
          <p:nvPr/>
        </p:nvSpPr>
        <p:spPr bwMode="auto">
          <a:xfrm>
            <a:off x="762000" y="22098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a:solidFill>
                  <a:schemeClr val="accent2"/>
                </a:solidFill>
                <a:latin typeface="Trebuchet MS" pitchFamily="34" charset="0"/>
              </a:rPr>
              <a:t>Plane 3 carbon fiber down cover</a:t>
            </a:r>
            <a:endParaRPr lang="en-US" sz="1800">
              <a:solidFill>
                <a:schemeClr val="accent2"/>
              </a:solidFill>
              <a:latin typeface="Trebuchet MS" pitchFamily="34" charset="0"/>
            </a:endParaRPr>
          </a:p>
        </p:txBody>
      </p:sp>
      <p:pic>
        <p:nvPicPr>
          <p:cNvPr id="526343" name="Picture 5"/>
          <p:cNvPicPr>
            <a:picLocks noChangeAspect="1" noChangeArrowheads="1"/>
          </p:cNvPicPr>
          <p:nvPr/>
        </p:nvPicPr>
        <p:blipFill>
          <a:blip r:embed="rId4">
            <a:extLst>
              <a:ext uri="{28A0092B-C50C-407E-A947-70E740481C1C}">
                <a14:useLocalDpi xmlns:a14="http://schemas.microsoft.com/office/drawing/2010/main" val="0"/>
              </a:ext>
            </a:extLst>
          </a:blip>
          <a:srcRect l="8824" b="35294"/>
          <a:stretch>
            <a:fillRect/>
          </a:stretch>
        </p:blipFill>
        <p:spPr bwMode="auto">
          <a:xfrm>
            <a:off x="4267200" y="41148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4" name="Rectangle 6"/>
          <p:cNvSpPr>
            <a:spLocks noChangeArrowheads="1"/>
          </p:cNvSpPr>
          <p:nvPr/>
        </p:nvSpPr>
        <p:spPr bwMode="auto">
          <a:xfrm>
            <a:off x="762000" y="4862513"/>
            <a:ext cx="1984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a:solidFill>
                  <a:schemeClr val="accent2"/>
                </a:solidFill>
                <a:latin typeface="Trebuchet MS" pitchFamily="34" charset="0"/>
              </a:rPr>
              <a:t>Plane 3 counters</a:t>
            </a:r>
            <a:endParaRPr lang="en-US" sz="180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97666" name="Group 2"/>
          <p:cNvGrpSpPr>
            <a:grpSpLocks/>
          </p:cNvGrpSpPr>
          <p:nvPr/>
        </p:nvGrpSpPr>
        <p:grpSpPr bwMode="auto">
          <a:xfrm>
            <a:off x="0" y="704850"/>
            <a:ext cx="9144000" cy="5038725"/>
            <a:chOff x="0" y="452"/>
            <a:chExt cx="5760" cy="3174"/>
          </a:xfrm>
        </p:grpSpPr>
        <p:pic>
          <p:nvPicPr>
            <p:cNvPr id="497676" name="Picture 3"/>
            <p:cNvPicPr>
              <a:picLocks noChangeAspect="1" noChangeArrowheads="1"/>
            </p:cNvPicPr>
            <p:nvPr/>
          </p:nvPicPr>
          <p:blipFill>
            <a:blip r:embed="rId3">
              <a:extLst>
                <a:ext uri="{28A0092B-C50C-407E-A947-70E740481C1C}">
                  <a14:useLocalDpi xmlns:a14="http://schemas.microsoft.com/office/drawing/2010/main" val="0"/>
                </a:ext>
              </a:extLst>
            </a:blip>
            <a:srcRect b="6316"/>
            <a:stretch>
              <a:fillRect/>
            </a:stretch>
          </p:blipFill>
          <p:spPr bwMode="auto">
            <a:xfrm>
              <a:off x="0" y="452"/>
              <a:ext cx="5760" cy="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77" name="Text Box 4"/>
            <p:cNvSpPr txBox="1">
              <a:spLocks noChangeArrowheads="1"/>
            </p:cNvSpPr>
            <p:nvPr/>
          </p:nvSpPr>
          <p:spPr bwMode="auto">
            <a:xfrm>
              <a:off x="252" y="1530"/>
              <a:ext cx="2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USA</a:t>
              </a:r>
            </a:p>
          </p:txBody>
        </p:sp>
        <p:sp>
          <p:nvSpPr>
            <p:cNvPr id="497678" name="Text Box 5"/>
            <p:cNvSpPr txBox="1">
              <a:spLocks noChangeArrowheads="1"/>
            </p:cNvSpPr>
            <p:nvPr/>
          </p:nvSpPr>
          <p:spPr bwMode="auto">
            <a:xfrm>
              <a:off x="249" y="1635"/>
              <a:ext cx="1319"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MIT - CAMBRIDGE</a:t>
              </a:r>
            </a:p>
            <a:p>
              <a:r>
                <a:rPr lang="en-US" sz="900">
                  <a:solidFill>
                    <a:srgbClr val="000000"/>
                  </a:solidFill>
                  <a:latin typeface="Arial Narrow" pitchFamily="34" charset="0"/>
                </a:rPr>
                <a:t>NASA JOHNSON SPACE CENTER</a:t>
              </a:r>
            </a:p>
            <a:p>
              <a:r>
                <a:rPr lang="en-US" sz="900">
                  <a:solidFill>
                    <a:srgbClr val="000000"/>
                  </a:solidFill>
                  <a:latin typeface="Arial Narrow" pitchFamily="34" charset="0"/>
                </a:rPr>
                <a:t>TEXAS A&amp;M UNIVERSITY</a:t>
              </a:r>
            </a:p>
            <a:p>
              <a:r>
                <a:rPr lang="en-GB" sz="900">
                  <a:solidFill>
                    <a:srgbClr val="000000"/>
                  </a:solidFill>
                  <a:latin typeface="Arial Narrow" pitchFamily="34" charset="0"/>
                </a:rPr>
                <a:t>UNIV. OF HAWAII </a:t>
              </a:r>
              <a:endParaRPr lang="en-US" sz="900">
                <a:solidFill>
                  <a:srgbClr val="000000"/>
                </a:solidFill>
                <a:latin typeface="Arial Narrow" pitchFamily="34" charset="0"/>
              </a:endParaRPr>
            </a:p>
            <a:p>
              <a:r>
                <a:rPr lang="en-US" sz="900">
                  <a:solidFill>
                    <a:srgbClr val="000000"/>
                  </a:solidFill>
                  <a:latin typeface="Arial Narrow" pitchFamily="34" charset="0"/>
                </a:rPr>
                <a:t>UNIV. OF MARYLAND - DEPT OF PHYSICS</a:t>
              </a:r>
            </a:p>
            <a:p>
              <a:r>
                <a:rPr lang="en-US" sz="900">
                  <a:solidFill>
                    <a:srgbClr val="000000"/>
                  </a:solidFill>
                  <a:latin typeface="Arial Narrow" pitchFamily="34" charset="0"/>
                </a:rPr>
                <a:t>YALE UNIVERSITY - NEW HAVEN</a:t>
              </a:r>
            </a:p>
          </p:txBody>
        </p:sp>
        <p:sp>
          <p:nvSpPr>
            <p:cNvPr id="497679" name="Text Box 6"/>
            <p:cNvSpPr txBox="1">
              <a:spLocks noChangeArrowheads="1"/>
            </p:cNvSpPr>
            <p:nvPr/>
          </p:nvSpPr>
          <p:spPr bwMode="auto">
            <a:xfrm>
              <a:off x="181" y="275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MEXICO</a:t>
              </a:r>
            </a:p>
          </p:txBody>
        </p:sp>
        <p:sp>
          <p:nvSpPr>
            <p:cNvPr id="497680" name="Text Box 7"/>
            <p:cNvSpPr txBox="1">
              <a:spLocks noChangeArrowheads="1"/>
            </p:cNvSpPr>
            <p:nvPr/>
          </p:nvSpPr>
          <p:spPr bwMode="auto">
            <a:xfrm>
              <a:off x="181" y="2865"/>
              <a:ext cx="33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rPr>
                <a:t>UNAM</a:t>
              </a:r>
            </a:p>
          </p:txBody>
        </p:sp>
        <p:sp>
          <p:nvSpPr>
            <p:cNvPr id="497681" name="Text Box 10"/>
            <p:cNvSpPr txBox="1">
              <a:spLocks noChangeArrowheads="1"/>
            </p:cNvSpPr>
            <p:nvPr/>
          </p:nvSpPr>
          <p:spPr bwMode="auto">
            <a:xfrm>
              <a:off x="2854" y="721"/>
              <a:ext cx="47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FINLAND</a:t>
              </a:r>
            </a:p>
          </p:txBody>
        </p:sp>
        <p:sp>
          <p:nvSpPr>
            <p:cNvPr id="497682" name="Text Box 11"/>
            <p:cNvSpPr txBox="1">
              <a:spLocks noChangeArrowheads="1"/>
            </p:cNvSpPr>
            <p:nvPr/>
          </p:nvSpPr>
          <p:spPr bwMode="auto">
            <a:xfrm>
              <a:off x="2855" y="832"/>
              <a:ext cx="6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HELSINKI UNIV.</a:t>
              </a:r>
            </a:p>
            <a:p>
              <a:r>
                <a:rPr lang="en-US" sz="900">
                  <a:solidFill>
                    <a:srgbClr val="000000"/>
                  </a:solidFill>
                  <a:latin typeface="Arial Narrow" pitchFamily="34" charset="0"/>
                </a:rPr>
                <a:t>UNIV. OF TURKU</a:t>
              </a:r>
            </a:p>
          </p:txBody>
        </p:sp>
        <p:sp>
          <p:nvSpPr>
            <p:cNvPr id="497683" name="Text Box 12"/>
            <p:cNvSpPr txBox="1">
              <a:spLocks noChangeArrowheads="1"/>
            </p:cNvSpPr>
            <p:nvPr/>
          </p:nvSpPr>
          <p:spPr bwMode="auto">
            <a:xfrm>
              <a:off x="1570" y="1850"/>
              <a:ext cx="4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FRANCE</a:t>
              </a:r>
            </a:p>
          </p:txBody>
        </p:sp>
        <p:sp>
          <p:nvSpPr>
            <p:cNvPr id="497684" name="Text Box 13"/>
            <p:cNvSpPr txBox="1">
              <a:spLocks noChangeArrowheads="1"/>
            </p:cNvSpPr>
            <p:nvPr/>
          </p:nvSpPr>
          <p:spPr bwMode="auto">
            <a:xfrm>
              <a:off x="1557" y="1946"/>
              <a:ext cx="69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GAM MONTPELLIER</a:t>
              </a:r>
            </a:p>
            <a:p>
              <a:r>
                <a:rPr lang="en-US" sz="900">
                  <a:solidFill>
                    <a:srgbClr val="000000"/>
                  </a:solidFill>
                  <a:latin typeface="Arial Narrow" pitchFamily="34" charset="0"/>
                </a:rPr>
                <a:t>LAPP ANNECY</a:t>
              </a:r>
            </a:p>
            <a:p>
              <a:r>
                <a:rPr lang="en-US" sz="900">
                  <a:solidFill>
                    <a:srgbClr val="000000"/>
                  </a:solidFill>
                  <a:latin typeface="Arial Narrow" pitchFamily="34" charset="0"/>
                </a:rPr>
                <a:t>LPSC GRENOBLE</a:t>
              </a:r>
            </a:p>
          </p:txBody>
        </p:sp>
        <p:sp>
          <p:nvSpPr>
            <p:cNvPr id="497685" name="Text Box 14"/>
            <p:cNvSpPr txBox="1">
              <a:spLocks noChangeArrowheads="1"/>
            </p:cNvSpPr>
            <p:nvPr/>
          </p:nvSpPr>
          <p:spPr bwMode="auto">
            <a:xfrm>
              <a:off x="3246" y="1317"/>
              <a:ext cx="5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GERMANY</a:t>
              </a:r>
            </a:p>
          </p:txBody>
        </p:sp>
        <p:sp>
          <p:nvSpPr>
            <p:cNvPr id="497686" name="Text Box 15"/>
            <p:cNvSpPr txBox="1">
              <a:spLocks noChangeArrowheads="1"/>
            </p:cNvSpPr>
            <p:nvPr/>
          </p:nvSpPr>
          <p:spPr bwMode="auto">
            <a:xfrm>
              <a:off x="3260" y="1422"/>
              <a:ext cx="76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RWTH-I</a:t>
              </a:r>
            </a:p>
            <a:p>
              <a:r>
                <a:rPr lang="en-US" sz="900">
                  <a:solidFill>
                    <a:srgbClr val="000000"/>
                  </a:solidFill>
                  <a:latin typeface="Arial Narrow" pitchFamily="34" charset="0"/>
                </a:rPr>
                <a:t>RWTH-III</a:t>
              </a:r>
            </a:p>
            <a:p>
              <a:r>
                <a:rPr lang="en-US" sz="900">
                  <a:solidFill>
                    <a:srgbClr val="000000"/>
                  </a:solidFill>
                  <a:latin typeface="Arial Narrow" pitchFamily="34" charset="0"/>
                </a:rPr>
                <a:t>MAX-PLANK INST.</a:t>
              </a:r>
            </a:p>
            <a:p>
              <a:r>
                <a:rPr lang="en-US" sz="900">
                  <a:solidFill>
                    <a:srgbClr val="000000"/>
                  </a:solidFill>
                  <a:latin typeface="Arial Narrow" pitchFamily="34" charset="0"/>
                </a:rPr>
                <a:t>UNIV. OF KARLSRUHE</a:t>
              </a:r>
            </a:p>
          </p:txBody>
        </p:sp>
        <p:sp>
          <p:nvSpPr>
            <p:cNvPr id="497687" name="Text Box 16"/>
            <p:cNvSpPr txBox="1">
              <a:spLocks noChangeArrowheads="1"/>
            </p:cNvSpPr>
            <p:nvPr/>
          </p:nvSpPr>
          <p:spPr bwMode="auto">
            <a:xfrm>
              <a:off x="2760" y="2523"/>
              <a:ext cx="3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ITALY</a:t>
              </a:r>
            </a:p>
          </p:txBody>
        </p:sp>
        <p:sp>
          <p:nvSpPr>
            <p:cNvPr id="497688" name="Text Box 17"/>
            <p:cNvSpPr txBox="1">
              <a:spLocks noChangeArrowheads="1"/>
            </p:cNvSpPr>
            <p:nvPr/>
          </p:nvSpPr>
          <p:spPr bwMode="auto">
            <a:xfrm>
              <a:off x="2760" y="2628"/>
              <a:ext cx="911"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ASI</a:t>
              </a:r>
            </a:p>
            <a:p>
              <a:r>
                <a:rPr lang="en-US" sz="900">
                  <a:solidFill>
                    <a:srgbClr val="000000"/>
                  </a:solidFill>
                  <a:latin typeface="Arial Narrow" pitchFamily="34" charset="0"/>
                </a:rPr>
                <a:t>CARSO TRIESTE</a:t>
              </a:r>
            </a:p>
            <a:p>
              <a:r>
                <a:rPr lang="en-US" sz="900">
                  <a:solidFill>
                    <a:srgbClr val="000000"/>
                  </a:solidFill>
                  <a:latin typeface="Arial Narrow" pitchFamily="34" charset="0"/>
                </a:rPr>
                <a:t>IROE FLORENCE</a:t>
              </a:r>
            </a:p>
            <a:p>
              <a:r>
                <a:rPr lang="en-US" sz="900">
                  <a:solidFill>
                    <a:srgbClr val="000000"/>
                  </a:solidFill>
                  <a:latin typeface="Arial Narrow" pitchFamily="34" charset="0"/>
                </a:rPr>
                <a:t>INFN &amp; UNIV. OF BOLOGNA</a:t>
              </a:r>
            </a:p>
            <a:p>
              <a:r>
                <a:rPr lang="en-US" sz="900">
                  <a:solidFill>
                    <a:srgbClr val="000000"/>
                  </a:solidFill>
                  <a:latin typeface="Arial Narrow" pitchFamily="34" charset="0"/>
                </a:rPr>
                <a:t>INFN &amp; UNIV. OF MILANO</a:t>
              </a:r>
            </a:p>
            <a:p>
              <a:r>
                <a:rPr lang="en-US" sz="900">
                  <a:solidFill>
                    <a:srgbClr val="000000"/>
                  </a:solidFill>
                  <a:latin typeface="Arial Narrow" pitchFamily="34" charset="0"/>
                </a:rPr>
                <a:t>INFN &amp; UNIV. OF PERUGIA</a:t>
              </a:r>
            </a:p>
            <a:p>
              <a:r>
                <a:rPr lang="en-US" sz="900">
                  <a:solidFill>
                    <a:srgbClr val="000000"/>
                  </a:solidFill>
                  <a:latin typeface="Arial Narrow" pitchFamily="34" charset="0"/>
                </a:rPr>
                <a:t>INFN &amp; UNIV. OF PISA</a:t>
              </a:r>
            </a:p>
            <a:p>
              <a:r>
                <a:rPr lang="en-US" sz="900">
                  <a:solidFill>
                    <a:srgbClr val="000000"/>
                  </a:solidFill>
                  <a:latin typeface="Arial Narrow" pitchFamily="34" charset="0"/>
                </a:rPr>
                <a:t>INFN &amp; UNIV. OF ROMA</a:t>
              </a:r>
            </a:p>
            <a:p>
              <a:r>
                <a:rPr lang="en-US" sz="900">
                  <a:solidFill>
                    <a:srgbClr val="000000"/>
                  </a:solidFill>
                  <a:latin typeface="Arial Narrow" pitchFamily="34" charset="0"/>
                </a:rPr>
                <a:t>INFN &amp; UNIV. OF SIENA</a:t>
              </a:r>
            </a:p>
          </p:txBody>
        </p:sp>
        <p:sp>
          <p:nvSpPr>
            <p:cNvPr id="497689" name="Text Box 18"/>
            <p:cNvSpPr txBox="1">
              <a:spLocks noChangeArrowheads="1"/>
            </p:cNvSpPr>
            <p:nvPr/>
          </p:nvSpPr>
          <p:spPr bwMode="auto">
            <a:xfrm>
              <a:off x="1497" y="1227"/>
              <a:ext cx="72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NETHERLANDS</a:t>
              </a:r>
            </a:p>
          </p:txBody>
        </p:sp>
        <p:sp>
          <p:nvSpPr>
            <p:cNvPr id="497690" name="Text Box 19"/>
            <p:cNvSpPr txBox="1">
              <a:spLocks noChangeArrowheads="1"/>
            </p:cNvSpPr>
            <p:nvPr/>
          </p:nvSpPr>
          <p:spPr bwMode="auto">
            <a:xfrm>
              <a:off x="1497" y="1340"/>
              <a:ext cx="45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ESA-ESTEC</a:t>
              </a:r>
            </a:p>
            <a:p>
              <a:r>
                <a:rPr lang="en-US" sz="900">
                  <a:solidFill>
                    <a:srgbClr val="000000"/>
                  </a:solidFill>
                  <a:latin typeface="Arial Narrow" pitchFamily="34" charset="0"/>
                </a:rPr>
                <a:t>NIKHEF</a:t>
              </a:r>
            </a:p>
            <a:p>
              <a:r>
                <a:rPr lang="en-US" sz="900">
                  <a:solidFill>
                    <a:srgbClr val="000000"/>
                  </a:solidFill>
                  <a:latin typeface="Arial Narrow" pitchFamily="34" charset="0"/>
                </a:rPr>
                <a:t>NLR</a:t>
              </a:r>
            </a:p>
            <a:p>
              <a:endParaRPr lang="en-US" sz="900">
                <a:solidFill>
                  <a:srgbClr val="000000"/>
                </a:solidFill>
                <a:latin typeface="Arial Narrow" pitchFamily="34" charset="0"/>
              </a:endParaRPr>
            </a:p>
          </p:txBody>
        </p:sp>
        <p:sp>
          <p:nvSpPr>
            <p:cNvPr id="497691" name="Text Box 20"/>
            <p:cNvSpPr txBox="1">
              <a:spLocks noChangeArrowheads="1"/>
            </p:cNvSpPr>
            <p:nvPr/>
          </p:nvSpPr>
          <p:spPr bwMode="auto">
            <a:xfrm>
              <a:off x="3279" y="1820"/>
              <a:ext cx="50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ROMANIA</a:t>
              </a:r>
            </a:p>
          </p:txBody>
        </p:sp>
        <p:sp>
          <p:nvSpPr>
            <p:cNvPr id="497692" name="Text Box 21"/>
            <p:cNvSpPr txBox="1">
              <a:spLocks noChangeArrowheads="1"/>
            </p:cNvSpPr>
            <p:nvPr/>
          </p:nvSpPr>
          <p:spPr bwMode="auto">
            <a:xfrm>
              <a:off x="3687" y="1830"/>
              <a:ext cx="99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ISS UNIV. OF BUCHAREST</a:t>
              </a:r>
            </a:p>
          </p:txBody>
        </p:sp>
        <p:sp>
          <p:nvSpPr>
            <p:cNvPr id="497693" name="Text Box 22"/>
            <p:cNvSpPr txBox="1">
              <a:spLocks noChangeArrowheads="1"/>
            </p:cNvSpPr>
            <p:nvPr/>
          </p:nvSpPr>
          <p:spPr bwMode="auto">
            <a:xfrm>
              <a:off x="4087" y="827"/>
              <a:ext cx="4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RUSSIA</a:t>
              </a:r>
            </a:p>
          </p:txBody>
        </p:sp>
        <p:sp>
          <p:nvSpPr>
            <p:cNvPr id="497694" name="Text Box 23"/>
            <p:cNvSpPr txBox="1">
              <a:spLocks noChangeArrowheads="1"/>
            </p:cNvSpPr>
            <p:nvPr/>
          </p:nvSpPr>
          <p:spPr bwMode="auto">
            <a:xfrm>
              <a:off x="4087" y="932"/>
              <a:ext cx="78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I.K.I.</a:t>
              </a:r>
            </a:p>
            <a:p>
              <a:r>
                <a:rPr lang="en-US" sz="900">
                  <a:solidFill>
                    <a:srgbClr val="000000"/>
                  </a:solidFill>
                  <a:latin typeface="Arial Narrow" pitchFamily="34" charset="0"/>
                </a:rPr>
                <a:t>ITEP</a:t>
              </a:r>
            </a:p>
            <a:p>
              <a:r>
                <a:rPr lang="en-US" sz="900">
                  <a:solidFill>
                    <a:srgbClr val="000000"/>
                  </a:solidFill>
                  <a:latin typeface="Arial Narrow" pitchFamily="34" charset="0"/>
                </a:rPr>
                <a:t>KURCHATOV INST.</a:t>
              </a:r>
            </a:p>
            <a:p>
              <a:r>
                <a:rPr lang="en-US" sz="900">
                  <a:solidFill>
                    <a:srgbClr val="000000"/>
                  </a:solidFill>
                  <a:latin typeface="Arial Narrow" pitchFamily="34" charset="0"/>
                </a:rPr>
                <a:t>MOSCOW STATE UNIV.</a:t>
              </a:r>
            </a:p>
          </p:txBody>
        </p:sp>
        <p:sp>
          <p:nvSpPr>
            <p:cNvPr id="497695" name="Text Box 24"/>
            <p:cNvSpPr txBox="1">
              <a:spLocks noChangeArrowheads="1"/>
            </p:cNvSpPr>
            <p:nvPr/>
          </p:nvSpPr>
          <p:spPr bwMode="auto">
            <a:xfrm>
              <a:off x="1640" y="2348"/>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SPAIN</a:t>
              </a:r>
            </a:p>
          </p:txBody>
        </p:sp>
        <p:sp>
          <p:nvSpPr>
            <p:cNvPr id="497696" name="Text Box 25"/>
            <p:cNvSpPr txBox="1">
              <a:spLocks noChangeArrowheads="1"/>
            </p:cNvSpPr>
            <p:nvPr/>
          </p:nvSpPr>
          <p:spPr bwMode="auto">
            <a:xfrm>
              <a:off x="1640" y="2453"/>
              <a:ext cx="6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CIEMAT - MADRID</a:t>
              </a:r>
            </a:p>
            <a:p>
              <a:r>
                <a:rPr lang="en-US" sz="900">
                  <a:solidFill>
                    <a:srgbClr val="000000"/>
                  </a:solidFill>
                  <a:latin typeface="Arial Narrow" pitchFamily="34" charset="0"/>
                </a:rPr>
                <a:t>I.A.C. CANARIAS.</a:t>
              </a:r>
            </a:p>
          </p:txBody>
        </p:sp>
        <p:sp>
          <p:nvSpPr>
            <p:cNvPr id="497697" name="Text Box 26"/>
            <p:cNvSpPr txBox="1">
              <a:spLocks noChangeArrowheads="1"/>
            </p:cNvSpPr>
            <p:nvPr/>
          </p:nvSpPr>
          <p:spPr bwMode="auto">
            <a:xfrm>
              <a:off x="2916" y="2150"/>
              <a:ext cx="70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SWITZERLAND</a:t>
              </a:r>
            </a:p>
          </p:txBody>
        </p:sp>
        <p:sp>
          <p:nvSpPr>
            <p:cNvPr id="497698" name="Text Box 27"/>
            <p:cNvSpPr txBox="1">
              <a:spLocks noChangeArrowheads="1"/>
            </p:cNvSpPr>
            <p:nvPr/>
          </p:nvSpPr>
          <p:spPr bwMode="auto">
            <a:xfrm>
              <a:off x="2916" y="2255"/>
              <a:ext cx="6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ETH-ZURICH</a:t>
              </a:r>
            </a:p>
            <a:p>
              <a:r>
                <a:rPr lang="en-US" sz="900">
                  <a:solidFill>
                    <a:srgbClr val="000000"/>
                  </a:solidFill>
                  <a:latin typeface="Arial Narrow" pitchFamily="34" charset="0"/>
                </a:rPr>
                <a:t>UNIV. OF GENEVA</a:t>
              </a:r>
            </a:p>
          </p:txBody>
        </p:sp>
        <p:sp>
          <p:nvSpPr>
            <p:cNvPr id="497699" name="Text Box 28"/>
            <p:cNvSpPr txBox="1">
              <a:spLocks noChangeArrowheads="1"/>
            </p:cNvSpPr>
            <p:nvPr/>
          </p:nvSpPr>
          <p:spPr bwMode="auto">
            <a:xfrm>
              <a:off x="4279" y="1886"/>
              <a:ext cx="3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CHINA</a:t>
              </a:r>
            </a:p>
          </p:txBody>
        </p:sp>
        <p:sp>
          <p:nvSpPr>
            <p:cNvPr id="497700" name="Text Box 29"/>
            <p:cNvSpPr txBox="1">
              <a:spLocks noChangeArrowheads="1"/>
            </p:cNvSpPr>
            <p:nvPr/>
          </p:nvSpPr>
          <p:spPr bwMode="auto">
            <a:xfrm>
              <a:off x="4567" y="1903"/>
              <a:ext cx="66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BISEE (Beijing)</a:t>
              </a:r>
            </a:p>
            <a:p>
              <a:r>
                <a:rPr lang="en-US" sz="900">
                  <a:solidFill>
                    <a:srgbClr val="000000"/>
                  </a:solidFill>
                  <a:latin typeface="Arial Narrow" pitchFamily="34" charset="0"/>
                </a:rPr>
                <a:t>IEE (Beijing)</a:t>
              </a:r>
            </a:p>
            <a:p>
              <a:r>
                <a:rPr lang="en-US" sz="900">
                  <a:solidFill>
                    <a:srgbClr val="000000"/>
                  </a:solidFill>
                  <a:latin typeface="Arial Narrow" pitchFamily="34" charset="0"/>
                </a:rPr>
                <a:t>IHEP (Beijing)</a:t>
              </a:r>
            </a:p>
            <a:p>
              <a:r>
                <a:rPr lang="en-US" sz="900">
                  <a:solidFill>
                    <a:srgbClr val="000000"/>
                  </a:solidFill>
                  <a:latin typeface="Arial Narrow" pitchFamily="34" charset="0"/>
                </a:rPr>
                <a:t>NLAA (Beijing)</a:t>
              </a:r>
            </a:p>
            <a:p>
              <a:r>
                <a:rPr lang="en-US" sz="900">
                  <a:solidFill>
                    <a:srgbClr val="000000"/>
                  </a:solidFill>
                  <a:latin typeface="Arial Narrow" pitchFamily="34" charset="0"/>
                </a:rPr>
                <a:t>SJTU (Shanghai)</a:t>
              </a:r>
            </a:p>
            <a:p>
              <a:r>
                <a:rPr lang="en-US" sz="900">
                  <a:solidFill>
                    <a:srgbClr val="000000"/>
                  </a:solidFill>
                  <a:latin typeface="Arial Narrow" pitchFamily="34" charset="0"/>
                </a:rPr>
                <a:t>SEU (Nanjing)</a:t>
              </a:r>
            </a:p>
            <a:p>
              <a:r>
                <a:rPr lang="en-US" sz="900">
                  <a:solidFill>
                    <a:srgbClr val="000000"/>
                  </a:solidFill>
                  <a:latin typeface="Arial Narrow" pitchFamily="34" charset="0"/>
                </a:rPr>
                <a:t>SYSU (Guangzhou)</a:t>
              </a:r>
            </a:p>
            <a:p>
              <a:r>
                <a:rPr lang="en-US" sz="900">
                  <a:solidFill>
                    <a:srgbClr val="000000"/>
                  </a:solidFill>
                  <a:latin typeface="Arial Narrow" pitchFamily="34" charset="0"/>
                </a:rPr>
                <a:t>SDU (Jinan)</a:t>
              </a:r>
            </a:p>
          </p:txBody>
        </p:sp>
        <p:sp>
          <p:nvSpPr>
            <p:cNvPr id="497701" name="Text Box 30"/>
            <p:cNvSpPr txBox="1">
              <a:spLocks noChangeArrowheads="1"/>
            </p:cNvSpPr>
            <p:nvPr/>
          </p:nvSpPr>
          <p:spPr bwMode="auto">
            <a:xfrm>
              <a:off x="5159" y="1491"/>
              <a:ext cx="40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KOREA</a:t>
              </a:r>
            </a:p>
          </p:txBody>
        </p:sp>
        <p:sp>
          <p:nvSpPr>
            <p:cNvPr id="497702" name="Text Box 31"/>
            <p:cNvSpPr txBox="1">
              <a:spLocks noChangeArrowheads="1"/>
            </p:cNvSpPr>
            <p:nvPr/>
          </p:nvSpPr>
          <p:spPr bwMode="auto">
            <a:xfrm>
              <a:off x="4777" y="1614"/>
              <a:ext cx="82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r>
                <a:rPr lang="en-US" sz="900">
                  <a:solidFill>
                    <a:srgbClr val="000000"/>
                  </a:solidFill>
                  <a:latin typeface="Arial Narrow" pitchFamily="34" charset="0"/>
                </a:rPr>
                <a:t>EWHA</a:t>
              </a:r>
            </a:p>
            <a:p>
              <a:pPr algn="r"/>
              <a:r>
                <a:rPr lang="en-US" sz="900">
                  <a:solidFill>
                    <a:srgbClr val="000000"/>
                  </a:solidFill>
                  <a:latin typeface="Arial Narrow" pitchFamily="34" charset="0"/>
                </a:rPr>
                <a:t>KYUNGPOOK NAT.UNIV.</a:t>
              </a:r>
            </a:p>
          </p:txBody>
        </p:sp>
        <p:sp>
          <p:nvSpPr>
            <p:cNvPr id="497703" name="Freeform 32"/>
            <p:cNvSpPr>
              <a:spLocks/>
            </p:cNvSpPr>
            <p:nvPr/>
          </p:nvSpPr>
          <p:spPr bwMode="auto">
            <a:xfrm>
              <a:off x="5220" y="2468"/>
              <a:ext cx="36" cy="77"/>
            </a:xfrm>
            <a:custGeom>
              <a:avLst/>
              <a:gdLst>
                <a:gd name="T0" fmla="*/ 5 w 40"/>
                <a:gd name="T1" fmla="*/ 3 h 77"/>
                <a:gd name="T2" fmla="*/ 5 w 40"/>
                <a:gd name="T3" fmla="*/ 23 h 77"/>
                <a:gd name="T4" fmla="*/ 3 w 40"/>
                <a:gd name="T5" fmla="*/ 55 h 77"/>
                <a:gd name="T6" fmla="*/ 5 w 40"/>
                <a:gd name="T7" fmla="*/ 75 h 77"/>
                <a:gd name="T8" fmla="*/ 5 w 40"/>
                <a:gd name="T9" fmla="*/ 43 h 77"/>
                <a:gd name="T10" fmla="*/ 5 w 40"/>
                <a:gd name="T11" fmla="*/ 3 h 77"/>
                <a:gd name="T12" fmla="*/ 0 60000 65536"/>
                <a:gd name="T13" fmla="*/ 0 60000 65536"/>
                <a:gd name="T14" fmla="*/ 0 60000 65536"/>
                <a:gd name="T15" fmla="*/ 0 60000 65536"/>
                <a:gd name="T16" fmla="*/ 0 60000 65536"/>
                <a:gd name="T17" fmla="*/ 0 60000 65536"/>
                <a:gd name="T18" fmla="*/ 0 w 40"/>
                <a:gd name="T19" fmla="*/ 0 h 77"/>
                <a:gd name="T20" fmla="*/ 40 w 40"/>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40" h="77">
                  <a:moveTo>
                    <a:pt x="35" y="3"/>
                  </a:moveTo>
                  <a:cubicBezTo>
                    <a:pt x="30" y="0"/>
                    <a:pt x="12" y="14"/>
                    <a:pt x="7" y="23"/>
                  </a:cubicBezTo>
                  <a:cubicBezTo>
                    <a:pt x="2" y="32"/>
                    <a:pt x="0" y="46"/>
                    <a:pt x="3" y="55"/>
                  </a:cubicBezTo>
                  <a:cubicBezTo>
                    <a:pt x="6" y="64"/>
                    <a:pt x="18" y="77"/>
                    <a:pt x="23" y="75"/>
                  </a:cubicBezTo>
                  <a:cubicBezTo>
                    <a:pt x="28" y="73"/>
                    <a:pt x="34" y="53"/>
                    <a:pt x="35" y="43"/>
                  </a:cubicBezTo>
                  <a:cubicBezTo>
                    <a:pt x="36" y="33"/>
                    <a:pt x="40" y="6"/>
                    <a:pt x="35" y="3"/>
                  </a:cubicBezTo>
                  <a:close/>
                </a:path>
              </a:pathLst>
            </a:custGeom>
            <a:solidFill>
              <a:srgbClr val="3FF4FE"/>
            </a:solidFill>
            <a:ln w="3175">
              <a:solidFill>
                <a:schemeClr val="bg2"/>
              </a:solidFill>
              <a:round/>
              <a:headEnd/>
              <a:tailEnd/>
            </a:ln>
          </p:spPr>
          <p:txBody>
            <a:bodyPr wrap="none" anchor="ctr"/>
            <a:lstStyle/>
            <a:p>
              <a:endParaRPr lang="it-IT"/>
            </a:p>
          </p:txBody>
        </p:sp>
        <p:sp>
          <p:nvSpPr>
            <p:cNvPr id="497704" name="Line 35"/>
            <p:cNvSpPr>
              <a:spLocks noChangeShapeType="1"/>
            </p:cNvSpPr>
            <p:nvPr/>
          </p:nvSpPr>
          <p:spPr bwMode="auto">
            <a:xfrm flipH="1">
              <a:off x="2959" y="1392"/>
              <a:ext cx="293"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05" name="Line 36"/>
            <p:cNvSpPr>
              <a:spLocks noChangeShapeType="1"/>
            </p:cNvSpPr>
            <p:nvPr/>
          </p:nvSpPr>
          <p:spPr bwMode="auto">
            <a:xfrm flipV="1">
              <a:off x="3252" y="1039"/>
              <a:ext cx="0" cy="35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06" name="Line 37"/>
            <p:cNvSpPr>
              <a:spLocks noChangeShapeType="1"/>
            </p:cNvSpPr>
            <p:nvPr/>
          </p:nvSpPr>
          <p:spPr bwMode="auto">
            <a:xfrm flipH="1">
              <a:off x="280" y="2996"/>
              <a:ext cx="293"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07" name="Line 38"/>
            <p:cNvSpPr>
              <a:spLocks noChangeShapeType="1"/>
            </p:cNvSpPr>
            <p:nvPr/>
          </p:nvSpPr>
          <p:spPr bwMode="auto">
            <a:xfrm flipV="1">
              <a:off x="574" y="2642"/>
              <a:ext cx="0" cy="35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08" name="Line 39"/>
            <p:cNvSpPr>
              <a:spLocks noChangeShapeType="1"/>
            </p:cNvSpPr>
            <p:nvPr/>
          </p:nvSpPr>
          <p:spPr bwMode="auto">
            <a:xfrm flipH="1">
              <a:off x="2042" y="1745"/>
              <a:ext cx="586"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09" name="Line 40"/>
            <p:cNvSpPr>
              <a:spLocks noChangeShapeType="1"/>
            </p:cNvSpPr>
            <p:nvPr/>
          </p:nvSpPr>
          <p:spPr bwMode="auto">
            <a:xfrm flipV="1">
              <a:off x="2042" y="1393"/>
              <a:ext cx="0" cy="35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0" name="Line 41"/>
            <p:cNvSpPr>
              <a:spLocks noChangeShapeType="1"/>
            </p:cNvSpPr>
            <p:nvPr/>
          </p:nvSpPr>
          <p:spPr bwMode="auto">
            <a:xfrm flipH="1">
              <a:off x="2901" y="2465"/>
              <a:ext cx="565"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1" name="Line 42"/>
            <p:cNvSpPr>
              <a:spLocks noChangeShapeType="1"/>
            </p:cNvSpPr>
            <p:nvPr/>
          </p:nvSpPr>
          <p:spPr bwMode="auto">
            <a:xfrm flipH="1">
              <a:off x="2751" y="1802"/>
              <a:ext cx="1237"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2" name="Line 43"/>
            <p:cNvSpPr>
              <a:spLocks noChangeShapeType="1"/>
            </p:cNvSpPr>
            <p:nvPr/>
          </p:nvSpPr>
          <p:spPr bwMode="auto">
            <a:xfrm flipV="1">
              <a:off x="2727" y="1970"/>
              <a:ext cx="0" cy="146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3" name="Line 44"/>
            <p:cNvSpPr>
              <a:spLocks noChangeShapeType="1"/>
            </p:cNvSpPr>
            <p:nvPr/>
          </p:nvSpPr>
          <p:spPr bwMode="auto">
            <a:xfrm flipH="1">
              <a:off x="1596" y="1872"/>
              <a:ext cx="972"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4" name="Line 45"/>
            <p:cNvSpPr>
              <a:spLocks noChangeShapeType="1"/>
            </p:cNvSpPr>
            <p:nvPr/>
          </p:nvSpPr>
          <p:spPr bwMode="auto">
            <a:xfrm flipH="1">
              <a:off x="2154" y="2082"/>
              <a:ext cx="292"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5" name="Line 46"/>
            <p:cNvSpPr>
              <a:spLocks noChangeShapeType="1"/>
            </p:cNvSpPr>
            <p:nvPr/>
          </p:nvSpPr>
          <p:spPr bwMode="auto">
            <a:xfrm flipV="1">
              <a:off x="2155" y="2086"/>
              <a:ext cx="0" cy="338"/>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6" name="Line 47"/>
            <p:cNvSpPr>
              <a:spLocks noChangeShapeType="1"/>
            </p:cNvSpPr>
            <p:nvPr/>
          </p:nvSpPr>
          <p:spPr bwMode="auto">
            <a:xfrm flipH="1">
              <a:off x="1990" y="2428"/>
              <a:ext cx="166"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7" name="Line 48"/>
            <p:cNvSpPr>
              <a:spLocks noChangeShapeType="1"/>
            </p:cNvSpPr>
            <p:nvPr/>
          </p:nvSpPr>
          <p:spPr bwMode="auto">
            <a:xfrm flipV="1">
              <a:off x="2333" y="2163"/>
              <a:ext cx="0" cy="958"/>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8" name="Line 49"/>
            <p:cNvSpPr>
              <a:spLocks noChangeShapeType="1"/>
            </p:cNvSpPr>
            <p:nvPr/>
          </p:nvSpPr>
          <p:spPr bwMode="auto">
            <a:xfrm flipH="1">
              <a:off x="2037" y="3121"/>
              <a:ext cx="292"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19" name="Text Box 50"/>
            <p:cNvSpPr txBox="1">
              <a:spLocks noChangeArrowheads="1"/>
            </p:cNvSpPr>
            <p:nvPr/>
          </p:nvSpPr>
          <p:spPr bwMode="auto">
            <a:xfrm>
              <a:off x="1804" y="2966"/>
              <a:ext cx="5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PORTUGAL</a:t>
              </a:r>
            </a:p>
          </p:txBody>
        </p:sp>
        <p:sp>
          <p:nvSpPr>
            <p:cNvPr id="497720" name="Text Box 51"/>
            <p:cNvSpPr txBox="1">
              <a:spLocks noChangeArrowheads="1"/>
            </p:cNvSpPr>
            <p:nvPr/>
          </p:nvSpPr>
          <p:spPr bwMode="auto">
            <a:xfrm>
              <a:off x="1484" y="3118"/>
              <a:ext cx="9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LAB. OF INSTRUM. LISBON</a:t>
              </a:r>
            </a:p>
            <a:p>
              <a:endParaRPr lang="en-US" sz="900">
                <a:solidFill>
                  <a:srgbClr val="000000"/>
                </a:solidFill>
                <a:latin typeface="Arial Narrow" pitchFamily="34" charset="0"/>
              </a:endParaRPr>
            </a:p>
          </p:txBody>
        </p:sp>
        <p:sp>
          <p:nvSpPr>
            <p:cNvPr id="497721" name="Line 52"/>
            <p:cNvSpPr>
              <a:spLocks noChangeShapeType="1"/>
            </p:cNvSpPr>
            <p:nvPr/>
          </p:nvSpPr>
          <p:spPr bwMode="auto">
            <a:xfrm flipH="1">
              <a:off x="2655" y="1910"/>
              <a:ext cx="247"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2" name="Line 53"/>
            <p:cNvSpPr>
              <a:spLocks noChangeShapeType="1"/>
            </p:cNvSpPr>
            <p:nvPr/>
          </p:nvSpPr>
          <p:spPr bwMode="auto">
            <a:xfrm flipV="1">
              <a:off x="3988" y="1448"/>
              <a:ext cx="0" cy="35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3" name="Line 54"/>
            <p:cNvSpPr>
              <a:spLocks noChangeShapeType="1"/>
            </p:cNvSpPr>
            <p:nvPr/>
          </p:nvSpPr>
          <p:spPr bwMode="auto">
            <a:xfrm flipV="1">
              <a:off x="2903" y="1911"/>
              <a:ext cx="0" cy="554"/>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4" name="Line 55"/>
            <p:cNvSpPr>
              <a:spLocks noChangeShapeType="1"/>
            </p:cNvSpPr>
            <p:nvPr/>
          </p:nvSpPr>
          <p:spPr bwMode="auto">
            <a:xfrm flipH="1">
              <a:off x="2727" y="3435"/>
              <a:ext cx="772"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5" name="Text Box 56"/>
            <p:cNvSpPr txBox="1">
              <a:spLocks noChangeArrowheads="1"/>
            </p:cNvSpPr>
            <p:nvPr/>
          </p:nvSpPr>
          <p:spPr bwMode="auto">
            <a:xfrm>
              <a:off x="4872" y="2491"/>
              <a:ext cx="783"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r"/>
              <a:r>
                <a:rPr lang="en-US" sz="900">
                  <a:solidFill>
                    <a:srgbClr val="000000"/>
                  </a:solidFill>
                  <a:latin typeface="Arial Narrow" pitchFamily="34" charset="0"/>
                </a:rPr>
                <a:t>ACAD. SINICA (Taiwan)</a:t>
              </a:r>
            </a:p>
            <a:p>
              <a:pPr algn="r"/>
              <a:r>
                <a:rPr lang="en-US" sz="900">
                  <a:solidFill>
                    <a:srgbClr val="000000"/>
                  </a:solidFill>
                  <a:latin typeface="Arial Narrow" pitchFamily="34" charset="0"/>
                </a:rPr>
                <a:t>AIDC (Taiwan)</a:t>
              </a:r>
            </a:p>
            <a:p>
              <a:pPr algn="r"/>
              <a:r>
                <a:rPr lang="en-US" sz="900">
                  <a:solidFill>
                    <a:srgbClr val="000000"/>
                  </a:solidFill>
                  <a:latin typeface="Arial Narrow" pitchFamily="34" charset="0"/>
                </a:rPr>
                <a:t>CSIST (Taiwan)</a:t>
              </a:r>
            </a:p>
            <a:p>
              <a:pPr algn="r"/>
              <a:r>
                <a:rPr lang="en-US" sz="900">
                  <a:solidFill>
                    <a:srgbClr val="000000"/>
                  </a:solidFill>
                  <a:latin typeface="Arial Narrow" pitchFamily="34" charset="0"/>
                </a:rPr>
                <a:t>NCU (Chung Li)</a:t>
              </a:r>
            </a:p>
            <a:p>
              <a:pPr algn="r"/>
              <a:r>
                <a:rPr lang="en-US" sz="900">
                  <a:solidFill>
                    <a:srgbClr val="000000"/>
                  </a:solidFill>
                  <a:latin typeface="Arial Narrow" pitchFamily="34" charset="0"/>
                </a:rPr>
                <a:t>NCKU (Tainan)</a:t>
              </a:r>
            </a:p>
            <a:p>
              <a:pPr algn="r"/>
              <a:r>
                <a:rPr lang="en-US" sz="900">
                  <a:solidFill>
                    <a:srgbClr val="000000"/>
                  </a:solidFill>
                  <a:latin typeface="Arial Narrow" pitchFamily="34" charset="0"/>
                </a:rPr>
                <a:t>NCTU (Hsinchu)</a:t>
              </a:r>
            </a:p>
            <a:p>
              <a:pPr algn="r"/>
              <a:r>
                <a:rPr lang="en-US" sz="900">
                  <a:solidFill>
                    <a:srgbClr val="000000"/>
                  </a:solidFill>
                  <a:latin typeface="Arial Narrow" pitchFamily="34" charset="0"/>
                </a:rPr>
                <a:t>NSPO (Hsinchu)</a:t>
              </a:r>
              <a:endParaRPr lang="en-US" sz="2400">
                <a:solidFill>
                  <a:srgbClr val="000000"/>
                </a:solidFill>
              </a:endParaRPr>
            </a:p>
          </p:txBody>
        </p:sp>
        <p:sp>
          <p:nvSpPr>
            <p:cNvPr id="497726" name="Text Box 57"/>
            <p:cNvSpPr txBox="1">
              <a:spLocks noChangeArrowheads="1"/>
            </p:cNvSpPr>
            <p:nvPr/>
          </p:nvSpPr>
          <p:spPr bwMode="auto">
            <a:xfrm>
              <a:off x="5183" y="2353"/>
              <a:ext cx="4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u="sng">
                  <a:solidFill>
                    <a:srgbClr val="0000F7"/>
                  </a:solidFill>
                </a:rPr>
                <a:t>TAIWAN</a:t>
              </a:r>
            </a:p>
          </p:txBody>
        </p:sp>
        <p:sp>
          <p:nvSpPr>
            <p:cNvPr id="497727" name="Line 58"/>
            <p:cNvSpPr>
              <a:spLocks noChangeShapeType="1"/>
            </p:cNvSpPr>
            <p:nvPr/>
          </p:nvSpPr>
          <p:spPr bwMode="auto">
            <a:xfrm flipH="1">
              <a:off x="5250" y="2501"/>
              <a:ext cx="353"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8" name="Line 59"/>
            <p:cNvSpPr>
              <a:spLocks noChangeShapeType="1"/>
            </p:cNvSpPr>
            <p:nvPr/>
          </p:nvSpPr>
          <p:spPr bwMode="auto">
            <a:xfrm flipH="1">
              <a:off x="5216" y="2040"/>
              <a:ext cx="326"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29" name="Line 60"/>
            <p:cNvSpPr>
              <a:spLocks noChangeShapeType="1"/>
            </p:cNvSpPr>
            <p:nvPr/>
          </p:nvSpPr>
          <p:spPr bwMode="auto">
            <a:xfrm flipV="1">
              <a:off x="5544" y="1620"/>
              <a:ext cx="0" cy="418"/>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30" name="Line 61"/>
            <p:cNvSpPr>
              <a:spLocks noChangeShapeType="1"/>
            </p:cNvSpPr>
            <p:nvPr/>
          </p:nvSpPr>
          <p:spPr bwMode="auto">
            <a:xfrm flipV="1">
              <a:off x="5605" y="2501"/>
              <a:ext cx="0" cy="418"/>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31" name="Line 62"/>
            <p:cNvSpPr>
              <a:spLocks noChangeShapeType="1"/>
            </p:cNvSpPr>
            <p:nvPr/>
          </p:nvSpPr>
          <p:spPr bwMode="auto">
            <a:xfrm flipH="1">
              <a:off x="3000" y="1932"/>
              <a:ext cx="293"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732" name="Line 63"/>
            <p:cNvSpPr>
              <a:spLocks noChangeShapeType="1"/>
            </p:cNvSpPr>
            <p:nvPr/>
          </p:nvSpPr>
          <p:spPr bwMode="auto">
            <a:xfrm flipV="1">
              <a:off x="1597" y="1872"/>
              <a:ext cx="0" cy="353"/>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497667" name="Text Box 66"/>
          <p:cNvSpPr txBox="1">
            <a:spLocks noChangeArrowheads="1"/>
          </p:cNvSpPr>
          <p:nvPr/>
        </p:nvSpPr>
        <p:spPr bwMode="auto">
          <a:xfrm>
            <a:off x="0" y="119063"/>
            <a:ext cx="9144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tabLst>
                <a:tab pos="2600325" algn="l"/>
              </a:tabLst>
              <a:defRPr sz="2800" b="1">
                <a:solidFill>
                  <a:srgbClr val="FF0C0F"/>
                </a:solidFill>
                <a:latin typeface="Arial" pitchFamily="34" charset="0"/>
                <a:ea typeface="ＭＳ Ｐゴシック" pitchFamily="34" charset="-128"/>
              </a:defRPr>
            </a:lvl1pPr>
            <a:lvl2pPr marL="37931725" indent="-37474525">
              <a:tabLst>
                <a:tab pos="2600325" algn="l"/>
              </a:tabLst>
              <a:defRPr sz="2800" b="1">
                <a:solidFill>
                  <a:srgbClr val="FF0C0F"/>
                </a:solidFill>
                <a:latin typeface="Arial" pitchFamily="34" charset="0"/>
                <a:ea typeface="ＭＳ Ｐゴシック" pitchFamily="34" charset="-128"/>
              </a:defRPr>
            </a:lvl2pPr>
            <a:lvl3pPr>
              <a:tabLst>
                <a:tab pos="2600325" algn="l"/>
              </a:tabLst>
              <a:defRPr sz="2800" b="1">
                <a:solidFill>
                  <a:srgbClr val="FF0C0F"/>
                </a:solidFill>
                <a:latin typeface="Arial" pitchFamily="34" charset="0"/>
                <a:ea typeface="ＭＳ Ｐゴシック" pitchFamily="34" charset="-128"/>
              </a:defRPr>
            </a:lvl3pPr>
            <a:lvl4pPr>
              <a:tabLst>
                <a:tab pos="2600325" algn="l"/>
              </a:tabLst>
              <a:defRPr sz="2800" b="1">
                <a:solidFill>
                  <a:srgbClr val="FF0C0F"/>
                </a:solidFill>
                <a:latin typeface="Arial" pitchFamily="34" charset="0"/>
                <a:ea typeface="ＭＳ Ｐゴシック" pitchFamily="34" charset="-128"/>
              </a:defRPr>
            </a:lvl4pPr>
            <a:lvl5pPr>
              <a:tabLst>
                <a:tab pos="2600325"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9pPr>
          </a:lstStyle>
          <a:p>
            <a:pPr algn="ctr"/>
            <a:r>
              <a:rPr lang="en-US" sz="2400">
                <a:solidFill>
                  <a:srgbClr val="CC0000"/>
                </a:solidFill>
              </a:rPr>
              <a:t>AMS: a U.S. DOE sponsored international collaboration </a:t>
            </a:r>
          </a:p>
        </p:txBody>
      </p:sp>
      <p:sp>
        <p:nvSpPr>
          <p:cNvPr id="497668" name="Line 62"/>
          <p:cNvSpPr>
            <a:spLocks noChangeShapeType="1"/>
          </p:cNvSpPr>
          <p:nvPr/>
        </p:nvSpPr>
        <p:spPr bwMode="auto">
          <a:xfrm flipH="1">
            <a:off x="5019675" y="3170238"/>
            <a:ext cx="260350"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669" name="Text Box 20"/>
          <p:cNvSpPr txBox="1">
            <a:spLocks noChangeArrowheads="1"/>
          </p:cNvSpPr>
          <p:nvPr/>
        </p:nvSpPr>
        <p:spPr bwMode="auto">
          <a:xfrm>
            <a:off x="5237163" y="3067050"/>
            <a:ext cx="711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000" u="sng">
                <a:solidFill>
                  <a:srgbClr val="0000F7"/>
                </a:solidFill>
              </a:rPr>
              <a:t>TURKEY</a:t>
            </a:r>
            <a:endParaRPr lang="en-US" sz="1000" u="sng">
              <a:solidFill>
                <a:srgbClr val="0000F7"/>
              </a:solidFill>
            </a:endParaRPr>
          </a:p>
        </p:txBody>
      </p:sp>
      <p:sp>
        <p:nvSpPr>
          <p:cNvPr id="497670" name="Text Box 21"/>
          <p:cNvSpPr txBox="1">
            <a:spLocks noChangeArrowheads="1"/>
          </p:cNvSpPr>
          <p:nvPr/>
        </p:nvSpPr>
        <p:spPr bwMode="auto">
          <a:xfrm>
            <a:off x="5827713" y="3052763"/>
            <a:ext cx="6175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METU </a:t>
            </a:r>
          </a:p>
        </p:txBody>
      </p:sp>
      <p:sp>
        <p:nvSpPr>
          <p:cNvPr id="497671" name="Line 35"/>
          <p:cNvSpPr>
            <a:spLocks noChangeShapeType="1"/>
          </p:cNvSpPr>
          <p:nvPr/>
        </p:nvSpPr>
        <p:spPr bwMode="auto">
          <a:xfrm flipH="1">
            <a:off x="3786188" y="2606675"/>
            <a:ext cx="465137" cy="0"/>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672" name="Line 36"/>
          <p:cNvSpPr>
            <a:spLocks noChangeShapeType="1"/>
          </p:cNvSpPr>
          <p:nvPr/>
        </p:nvSpPr>
        <p:spPr bwMode="auto">
          <a:xfrm flipV="1">
            <a:off x="3808413" y="2039938"/>
            <a:ext cx="0" cy="560387"/>
          </a:xfrm>
          <a:prstGeom prst="line">
            <a:avLst/>
          </a:prstGeom>
          <a:noFill/>
          <a:ln w="9525">
            <a:solidFill>
              <a:srgbClr val="B1190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7673" name="Text Box 10"/>
          <p:cNvSpPr txBox="1">
            <a:spLocks noChangeArrowheads="1"/>
          </p:cNvSpPr>
          <p:nvPr/>
        </p:nvSpPr>
        <p:spPr bwMode="auto">
          <a:xfrm>
            <a:off x="3530600" y="1636713"/>
            <a:ext cx="841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000" u="sng">
                <a:solidFill>
                  <a:srgbClr val="0000F7"/>
                </a:solidFill>
              </a:rPr>
              <a:t>DENMARK</a:t>
            </a:r>
            <a:endParaRPr lang="en-US" sz="1000" u="sng">
              <a:solidFill>
                <a:srgbClr val="0000F7"/>
              </a:solidFill>
            </a:endParaRPr>
          </a:p>
        </p:txBody>
      </p:sp>
      <p:sp>
        <p:nvSpPr>
          <p:cNvPr id="497674" name="Text Box 11"/>
          <p:cNvSpPr txBox="1">
            <a:spLocks noChangeArrowheads="1"/>
          </p:cNvSpPr>
          <p:nvPr/>
        </p:nvSpPr>
        <p:spPr bwMode="auto">
          <a:xfrm>
            <a:off x="3473450" y="1797050"/>
            <a:ext cx="10271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9" rIns="91417" bIns="45709">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900">
                <a:solidFill>
                  <a:srgbClr val="000000"/>
                </a:solidFill>
                <a:latin typeface="Arial Narrow" pitchFamily="34" charset="0"/>
              </a:rPr>
              <a:t>UNIV. OF AARHUS</a:t>
            </a:r>
          </a:p>
        </p:txBody>
      </p:sp>
      <p:sp>
        <p:nvSpPr>
          <p:cNvPr id="497675" name="Text Box 66"/>
          <p:cNvSpPr txBox="1">
            <a:spLocks noChangeArrowheads="1"/>
          </p:cNvSpPr>
          <p:nvPr/>
        </p:nvSpPr>
        <p:spPr bwMode="auto">
          <a:xfrm>
            <a:off x="0" y="5511800"/>
            <a:ext cx="91487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tabLst>
                <a:tab pos="2600325" algn="l"/>
              </a:tabLst>
              <a:defRPr sz="2800" b="1">
                <a:solidFill>
                  <a:srgbClr val="FF0C0F"/>
                </a:solidFill>
                <a:latin typeface="Arial" pitchFamily="34" charset="0"/>
                <a:ea typeface="ＭＳ Ｐゴシック" pitchFamily="34" charset="-128"/>
              </a:defRPr>
            </a:lvl1pPr>
            <a:lvl2pPr marL="37931725" indent="-37474525">
              <a:tabLst>
                <a:tab pos="2600325" algn="l"/>
              </a:tabLst>
              <a:defRPr sz="2800" b="1">
                <a:solidFill>
                  <a:srgbClr val="FF0C0F"/>
                </a:solidFill>
                <a:latin typeface="Arial" pitchFamily="34" charset="0"/>
                <a:ea typeface="ＭＳ Ｐゴシック" pitchFamily="34" charset="-128"/>
              </a:defRPr>
            </a:lvl2pPr>
            <a:lvl3pPr>
              <a:tabLst>
                <a:tab pos="2600325" algn="l"/>
              </a:tabLst>
              <a:defRPr sz="2800" b="1">
                <a:solidFill>
                  <a:srgbClr val="FF0C0F"/>
                </a:solidFill>
                <a:latin typeface="Arial" pitchFamily="34" charset="0"/>
                <a:ea typeface="ＭＳ Ｐゴシック" pitchFamily="34" charset="-128"/>
              </a:defRPr>
            </a:lvl3pPr>
            <a:lvl4pPr>
              <a:tabLst>
                <a:tab pos="2600325" algn="l"/>
              </a:tabLst>
              <a:defRPr sz="2800" b="1">
                <a:solidFill>
                  <a:srgbClr val="FF0C0F"/>
                </a:solidFill>
                <a:latin typeface="Arial" pitchFamily="34" charset="0"/>
                <a:ea typeface="ＭＳ Ｐゴシック" pitchFamily="34" charset="-128"/>
              </a:defRPr>
            </a:lvl4pPr>
            <a:lvl5pPr>
              <a:tabLst>
                <a:tab pos="2600325"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2600325" algn="l"/>
              </a:tabLst>
              <a:defRPr sz="2800" b="1">
                <a:solidFill>
                  <a:srgbClr val="FF0C0F"/>
                </a:solidFill>
                <a:latin typeface="Arial" pitchFamily="34" charset="0"/>
                <a:ea typeface="ＭＳ Ｐゴシック" pitchFamily="34" charset="-128"/>
              </a:defRPr>
            </a:lvl9pPr>
          </a:lstStyle>
          <a:p>
            <a:pPr algn="ctr"/>
            <a:r>
              <a:rPr lang="en-US" sz="1400">
                <a:solidFill>
                  <a:srgbClr val="0000FF"/>
                </a:solidFill>
              </a:rPr>
              <a:t>Strong support from </a:t>
            </a:r>
          </a:p>
          <a:p>
            <a:pPr algn="ctr"/>
            <a:endParaRPr lang="en-US" sz="1400">
              <a:solidFill>
                <a:srgbClr val="0000FF"/>
              </a:solidFill>
            </a:endParaRPr>
          </a:p>
          <a:p>
            <a:pPr algn="ctr"/>
            <a:r>
              <a:rPr lang="en-US" sz="1400">
                <a:solidFill>
                  <a:srgbClr val="0000FF"/>
                </a:solidFill>
              </a:rPr>
              <a:t>NASA (D. Goldin, C. Bolden, L. Garver, G. Abbey, W. Gerstenmaier, M. Sistilli, T. Martin, K. Bollweg, …)</a:t>
            </a:r>
          </a:p>
          <a:p>
            <a:pPr algn="ctr"/>
            <a:r>
              <a:rPr lang="en-US" sz="1400">
                <a:solidFill>
                  <a:srgbClr val="0000FF"/>
                </a:solidFill>
              </a:rPr>
              <a:t> </a:t>
            </a:r>
          </a:p>
          <a:p>
            <a:pPr algn="ctr"/>
            <a:r>
              <a:rPr lang="en-US" sz="1400">
                <a:solidFill>
                  <a:srgbClr val="0000FF"/>
                </a:solidFill>
              </a:rPr>
              <a:t>and DOE (J. Siegrist, M. Salamon, D.Kovar, S. Gonzalez, R. Staffin, J. O</a:t>
            </a:r>
            <a:r>
              <a:rPr lang="ja-JP" altLang="en-US" sz="1400">
                <a:solidFill>
                  <a:srgbClr val="0000FF"/>
                </a:solidFill>
              </a:rPr>
              <a:t>’</a:t>
            </a:r>
            <a:r>
              <a:rPr lang="en-US" altLang="ja-JP" sz="1400">
                <a:solidFill>
                  <a:srgbClr val="0000FF"/>
                </a:solidFill>
              </a:rPr>
              <a:t>Fallon, …)</a:t>
            </a:r>
            <a:endParaRPr lang="en-US" sz="1400">
              <a:solidFill>
                <a:srgbClr val="0000FF"/>
              </a:solidFill>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7"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28388" name="Rectangle 6"/>
          <p:cNvSpPr>
            <a:spLocks noGrp="1" noChangeArrowheads="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D8582B7C-33E5-4E61-BA9B-302FD9B7E085}" type="slidenum">
              <a:rPr lang="it-IT" sz="1000">
                <a:solidFill>
                  <a:schemeClr val="tx2"/>
                </a:solidFill>
                <a:latin typeface="Helvetica" charset="0"/>
              </a:rPr>
              <a:pPr algn="ctr"/>
              <a:t>20</a:t>
            </a:fld>
            <a:endParaRPr lang="it-IT" sz="1000">
              <a:solidFill>
                <a:schemeClr val="tx2"/>
              </a:solidFill>
              <a:latin typeface="Helvetica" charset="0"/>
            </a:endParaRPr>
          </a:p>
        </p:txBody>
      </p:sp>
      <p:grpSp>
        <p:nvGrpSpPr>
          <p:cNvPr id="528389" name="Group 20"/>
          <p:cNvGrpSpPr>
            <a:grpSpLocks/>
          </p:cNvGrpSpPr>
          <p:nvPr/>
        </p:nvGrpSpPr>
        <p:grpSpPr bwMode="auto">
          <a:xfrm>
            <a:off x="228600" y="914400"/>
            <a:ext cx="4267200" cy="3163888"/>
            <a:chOff x="-152400" y="1371600"/>
            <a:chExt cx="4419600" cy="3277631"/>
          </a:xfrm>
        </p:grpSpPr>
        <p:graphicFrame>
          <p:nvGraphicFramePr>
            <p:cNvPr id="528386" name="Object 2"/>
            <p:cNvGraphicFramePr>
              <a:graphicFrameLocks noChangeAspect="1"/>
            </p:cNvGraphicFramePr>
            <p:nvPr/>
          </p:nvGraphicFramePr>
          <p:xfrm>
            <a:off x="-152400" y="1371600"/>
            <a:ext cx="4419600" cy="3277631"/>
          </p:xfrm>
          <a:graphic>
            <a:graphicData uri="http://schemas.openxmlformats.org/presentationml/2006/ole">
              <mc:AlternateContent xmlns:mc="http://schemas.openxmlformats.org/markup-compatibility/2006">
                <mc:Choice xmlns:v="urn:schemas-microsoft-com:vml" Requires="v">
                  <p:oleObj spid="_x0000_s528404" name="Picture" r:id="rId4" imgW="5207000" imgH="3962400" progId="Word.Picture.8">
                    <p:embed/>
                  </p:oleObj>
                </mc:Choice>
                <mc:Fallback>
                  <p:oleObj name="Picture" r:id="rId4" imgW="5207000" imgH="3962400"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2448"/>
                        <a:stretch>
                          <a:fillRect/>
                        </a:stretch>
                      </p:blipFill>
                      <p:spPr bwMode="auto">
                        <a:xfrm>
                          <a:off x="-152400" y="1371600"/>
                          <a:ext cx="4419600" cy="327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19"/>
            <p:cNvSpPr/>
            <p:nvPr/>
          </p:nvSpPr>
          <p:spPr>
            <a:xfrm>
              <a:off x="1524680" y="1371600"/>
              <a:ext cx="914173" cy="228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t-IT" sz="1800">
                <a:solidFill>
                  <a:srgbClr val="FFFFFF"/>
                </a:solidFill>
                <a:latin typeface="Arial" pitchFamily="34" charset="0"/>
                <a:ea typeface="ＭＳ Ｐゴシック" pitchFamily="34" charset="-128"/>
              </a:endParaRPr>
            </a:p>
          </p:txBody>
        </p:sp>
      </p:grpSp>
      <p:sp>
        <p:nvSpPr>
          <p:cNvPr id="528390" name="Rectangle 2"/>
          <p:cNvSpPr>
            <a:spLocks noGrp="1" noChangeArrowheads="1"/>
          </p:cNvSpPr>
          <p:nvPr>
            <p:ph type="title" idx="4294967295"/>
          </p:nvPr>
        </p:nvSpPr>
        <p:spPr>
          <a:xfrm>
            <a:off x="762000" y="152400"/>
            <a:ext cx="6731000" cy="609600"/>
          </a:xfrm>
        </p:spPr>
        <p:txBody>
          <a:bodyPr/>
          <a:lstStyle/>
          <a:p>
            <a:pPr eaLnBrk="1" hangingPunct="1"/>
            <a:r>
              <a:rPr lang="en-US" sz="2800" smtClean="0">
                <a:latin typeface="Trebuchet MS" pitchFamily="34" charset="0"/>
                <a:ea typeface="ＭＳ Ｐゴシック" pitchFamily="34" charset="-128"/>
              </a:rPr>
              <a:t>Full Thermal Vacuum &amp; Vibration Tests</a:t>
            </a:r>
          </a:p>
        </p:txBody>
      </p:sp>
      <p:sp>
        <p:nvSpPr>
          <p:cNvPr id="528391" name="Rectangle 2"/>
          <p:cNvSpPr>
            <a:spLocks noChangeArrowheads="1"/>
          </p:cNvSpPr>
          <p:nvPr/>
        </p:nvSpPr>
        <p:spPr bwMode="auto">
          <a:xfrm>
            <a:off x="4537075" y="1143000"/>
            <a:ext cx="287338" cy="3025775"/>
          </a:xfrm>
          <a:prstGeom prst="rect">
            <a:avLst/>
          </a:prstGeom>
          <a:solidFill>
            <a:srgbClr val="FFFFFF"/>
          </a:solidFill>
          <a:ln w="9360">
            <a:solidFill>
              <a:srgbClr val="FFFFFF"/>
            </a:solidFill>
            <a:miter lim="800000"/>
            <a:headEnd/>
            <a:tailEnd/>
          </a:ln>
        </p:spPr>
        <p:txBody>
          <a:bodyPr wrap="none" anchor="ctr"/>
          <a:lstStyle/>
          <a:p>
            <a:endParaRPr lang="it-IT" sz="1800"/>
          </a:p>
        </p:txBody>
      </p:sp>
      <p:sp>
        <p:nvSpPr>
          <p:cNvPr id="528392" name="Text Box 4"/>
          <p:cNvSpPr txBox="1">
            <a:spLocks noChangeArrowheads="1"/>
          </p:cNvSpPr>
          <p:nvPr/>
        </p:nvSpPr>
        <p:spPr bwMode="auto">
          <a:xfrm>
            <a:off x="3959225" y="155257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9pPr>
          </a:lstStyle>
          <a:p>
            <a:pPr eaLnBrk="1" hangingPunct="1"/>
            <a:r>
              <a:rPr lang="en-US" sz="1800">
                <a:solidFill>
                  <a:srgbClr val="FF3300"/>
                </a:solidFill>
                <a:latin typeface="Verdana" pitchFamily="34" charset="0"/>
              </a:rPr>
              <a:t>  </a:t>
            </a:r>
            <a:r>
              <a:rPr lang="en-US" sz="1600">
                <a:solidFill>
                  <a:srgbClr val="FF3300"/>
                </a:solidFill>
                <a:latin typeface="Verdana" pitchFamily="34" charset="0"/>
              </a:rPr>
              <a:t>+45</a:t>
            </a:r>
            <a:r>
              <a:rPr lang="en-US" sz="1600">
                <a:solidFill>
                  <a:srgbClr val="FF0066"/>
                </a:solidFill>
                <a:latin typeface="Verdana" pitchFamily="34" charset="0"/>
              </a:rPr>
              <a:t>º</a:t>
            </a:r>
          </a:p>
        </p:txBody>
      </p:sp>
      <p:sp>
        <p:nvSpPr>
          <p:cNvPr id="528393" name="Text Box 5"/>
          <p:cNvSpPr txBox="1">
            <a:spLocks noChangeArrowheads="1"/>
          </p:cNvSpPr>
          <p:nvPr/>
        </p:nvSpPr>
        <p:spPr bwMode="auto">
          <a:xfrm>
            <a:off x="4032250" y="2684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9pPr>
          </a:lstStyle>
          <a:p>
            <a:pPr eaLnBrk="1" hangingPunct="1"/>
            <a:r>
              <a:rPr lang="en-US" sz="1800">
                <a:solidFill>
                  <a:srgbClr val="FF3300"/>
                </a:solidFill>
                <a:latin typeface="Verdana" pitchFamily="34" charset="0"/>
              </a:rPr>
              <a:t>  </a:t>
            </a:r>
            <a:r>
              <a:rPr lang="en-US" sz="1600">
                <a:solidFill>
                  <a:srgbClr val="FF3300"/>
                </a:solidFill>
                <a:latin typeface="Verdana" pitchFamily="34" charset="0"/>
              </a:rPr>
              <a:t>-30</a:t>
            </a:r>
            <a:r>
              <a:rPr lang="en-US" sz="1600">
                <a:solidFill>
                  <a:srgbClr val="FF0066"/>
                </a:solidFill>
                <a:latin typeface="Verdana" pitchFamily="34" charset="0"/>
              </a:rPr>
              <a:t>º</a:t>
            </a:r>
          </a:p>
        </p:txBody>
      </p:sp>
      <p:sp>
        <p:nvSpPr>
          <p:cNvPr id="528394" name="Text Box 6"/>
          <p:cNvSpPr txBox="1">
            <a:spLocks noChangeArrowheads="1"/>
          </p:cNvSpPr>
          <p:nvPr/>
        </p:nvSpPr>
        <p:spPr bwMode="auto">
          <a:xfrm>
            <a:off x="4032250" y="2901950"/>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9pPr>
          </a:lstStyle>
          <a:p>
            <a:pPr eaLnBrk="1" hangingPunct="1"/>
            <a:r>
              <a:rPr lang="en-US" sz="1800">
                <a:solidFill>
                  <a:srgbClr val="FF3300"/>
                </a:solidFill>
                <a:latin typeface="Verdana" pitchFamily="34" charset="0"/>
              </a:rPr>
              <a:t>  </a:t>
            </a:r>
            <a:r>
              <a:rPr lang="en-US" sz="1600">
                <a:solidFill>
                  <a:srgbClr val="008000"/>
                </a:solidFill>
                <a:latin typeface="Verdana" pitchFamily="34" charset="0"/>
              </a:rPr>
              <a:t>-30º</a:t>
            </a:r>
          </a:p>
        </p:txBody>
      </p:sp>
      <p:sp>
        <p:nvSpPr>
          <p:cNvPr id="528395" name="Line 7"/>
          <p:cNvSpPr>
            <a:spLocks noChangeShapeType="1"/>
          </p:cNvSpPr>
          <p:nvPr/>
        </p:nvSpPr>
        <p:spPr bwMode="auto">
          <a:xfrm>
            <a:off x="4608513" y="4168775"/>
            <a:ext cx="215900" cy="1588"/>
          </a:xfrm>
          <a:prstGeom prst="line">
            <a:avLst/>
          </a:prstGeom>
          <a:noFill/>
          <a:ln w="2232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28396" name="Line 8"/>
          <p:cNvSpPr>
            <a:spLocks noChangeShapeType="1"/>
          </p:cNvSpPr>
          <p:nvPr/>
        </p:nvSpPr>
        <p:spPr bwMode="auto">
          <a:xfrm>
            <a:off x="4608513" y="1143000"/>
            <a:ext cx="215900" cy="1588"/>
          </a:xfrm>
          <a:prstGeom prst="line">
            <a:avLst/>
          </a:prstGeom>
          <a:noFill/>
          <a:ln w="2232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it-IT"/>
          </a:p>
        </p:txBody>
      </p:sp>
      <p:sp>
        <p:nvSpPr>
          <p:cNvPr id="528397" name="Text Box 12"/>
          <p:cNvSpPr txBox="1">
            <a:spLocks noChangeArrowheads="1"/>
          </p:cNvSpPr>
          <p:nvPr/>
        </p:nvSpPr>
        <p:spPr bwMode="auto">
          <a:xfrm>
            <a:off x="1368425" y="838200"/>
            <a:ext cx="204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9pPr>
          </a:lstStyle>
          <a:p>
            <a:pPr eaLnBrk="1" hangingPunct="1"/>
            <a:r>
              <a:rPr lang="it-IT" sz="1600">
                <a:solidFill>
                  <a:srgbClr val="FF0000"/>
                </a:solidFill>
                <a:latin typeface="Trebuchet MS" pitchFamily="34" charset="0"/>
              </a:rPr>
              <a:t>Vacuum ≈10</a:t>
            </a:r>
            <a:r>
              <a:rPr lang="it-IT" sz="1600" baseline="30000">
                <a:solidFill>
                  <a:srgbClr val="FF0000"/>
                </a:solidFill>
                <a:latin typeface="Trebuchet MS" pitchFamily="34" charset="0"/>
              </a:rPr>
              <a:t>-5</a:t>
            </a:r>
            <a:r>
              <a:rPr lang="it-IT" sz="1600">
                <a:solidFill>
                  <a:srgbClr val="FF0000"/>
                </a:solidFill>
                <a:latin typeface="Trebuchet MS" pitchFamily="34" charset="0"/>
              </a:rPr>
              <a:t> mbar</a:t>
            </a:r>
          </a:p>
        </p:txBody>
      </p:sp>
      <p:sp>
        <p:nvSpPr>
          <p:cNvPr id="528398" name="Rectangle 20"/>
          <p:cNvSpPr>
            <a:spLocks noChangeArrowheads="1"/>
          </p:cNvSpPr>
          <p:nvPr/>
        </p:nvSpPr>
        <p:spPr bwMode="auto">
          <a:xfrm>
            <a:off x="4419600" y="4876800"/>
            <a:ext cx="4572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FF"/>
                </a:solidFill>
                <a:latin typeface="Trebuchet MS" pitchFamily="34" charset="0"/>
              </a:rPr>
              <a:t>The vibration test has been performed along the three axes (X,Y,Z) with the Maximum Expected Flight Level specifications during shuttle launch.</a:t>
            </a:r>
          </a:p>
        </p:txBody>
      </p:sp>
      <p:pic>
        <p:nvPicPr>
          <p:cNvPr id="528399" name="Picture 16" descr="vibrati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14800"/>
            <a:ext cx="3429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400" name="Picture 17" descr="serm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990600"/>
            <a:ext cx="40767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401" name="Text Box 11"/>
          <p:cNvSpPr txBox="1">
            <a:spLocks noChangeArrowheads="1"/>
          </p:cNvSpPr>
          <p:nvPr/>
        </p:nvSpPr>
        <p:spPr bwMode="auto">
          <a:xfrm>
            <a:off x="3960813" y="1295400"/>
            <a:ext cx="1296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0C0F"/>
                </a:solidFill>
                <a:latin typeface="Arial" pitchFamily="34" charset="0"/>
                <a:ea typeface="ＭＳ Ｐゴシック" pitchFamily="34" charset="-128"/>
              </a:defRPr>
            </a:lvl9pPr>
          </a:lstStyle>
          <a:p>
            <a:pPr eaLnBrk="1" hangingPunct="1"/>
            <a:r>
              <a:rPr lang="en-US" sz="1800">
                <a:solidFill>
                  <a:srgbClr val="FFFF00"/>
                </a:solidFill>
                <a:latin typeface="Verdana" pitchFamily="34" charset="0"/>
              </a:rPr>
              <a:t>  </a:t>
            </a:r>
            <a:r>
              <a:rPr lang="en-US" sz="1600">
                <a:solidFill>
                  <a:srgbClr val="008000"/>
                </a:solidFill>
                <a:latin typeface="Verdana" pitchFamily="34" charset="0"/>
              </a:rPr>
              <a:t>+50º</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itle 1"/>
          <p:cNvSpPr>
            <a:spLocks noGrp="1"/>
          </p:cNvSpPr>
          <p:nvPr>
            <p:ph type="title"/>
          </p:nvPr>
        </p:nvSpPr>
        <p:spPr>
          <a:xfrm>
            <a:off x="685800" y="127000"/>
            <a:ext cx="7772400" cy="1181100"/>
          </a:xfrm>
        </p:spPr>
        <p:txBody>
          <a:bodyPr/>
          <a:lstStyle/>
          <a:p>
            <a:r>
              <a:rPr lang="en-US" sz="3200" smtClean="0">
                <a:ea typeface="ＭＳ Ｐゴシック" pitchFamily="34" charset="-128"/>
              </a:rPr>
              <a:t>The thermo-vacuum and vibration tests team in Terni 2005</a:t>
            </a:r>
          </a:p>
        </p:txBody>
      </p:sp>
      <p:pic>
        <p:nvPicPr>
          <p:cNvPr id="530435" name="Content Placeholder 3" descr="06060904 Terni - Test in progress copy.jpg"/>
          <p:cNvPicPr>
            <a:picLocks noGrp="1" noChangeAspect="1"/>
          </p:cNvPicPr>
          <p:nvPr>
            <p:ph idx="1"/>
          </p:nvPr>
        </p:nvPicPr>
        <p:blipFill>
          <a:blip r:embed="rId2" cstate="print">
            <a:extLst>
              <a:ext uri="{28A0092B-C50C-407E-A947-70E740481C1C}">
                <a14:useLocalDpi xmlns:a14="http://schemas.microsoft.com/office/drawing/2010/main" val="0"/>
              </a:ext>
            </a:extLst>
          </a:blip>
          <a:srcRect l="-18208" r="-18208"/>
          <a:stretch>
            <a:fillRect/>
          </a:stretch>
        </p:blipFill>
        <p:spPr>
          <a:xfrm>
            <a:off x="0" y="1417638"/>
            <a:ext cx="4724400" cy="2598737"/>
          </a:xfrm>
        </p:spPr>
      </p:pic>
      <p:pic>
        <p:nvPicPr>
          <p:cNvPr id="530436" name="Picture 4" descr="06061018 Terni - Fine test TV cop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417638"/>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7" name="Picture 5" descr="07070530 In setup con Veronica e Lucio cop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4046538"/>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8" name="Picture 6" descr="DSCN2189.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01637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5"/>
          <p:cNvSpPr>
            <a:spLocks noGrp="1" noChangeArrowheads="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31459" name="Rectangle 6"/>
          <p:cNvSpPr>
            <a:spLocks noGrp="1" noChangeArrowheads="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fld id="{E0526DAE-9799-4663-B638-B5548F6BB557}" type="slidenum">
              <a:rPr lang="it-IT" sz="1000">
                <a:solidFill>
                  <a:schemeClr val="tx2"/>
                </a:solidFill>
                <a:latin typeface="Helvetica" charset="0"/>
              </a:rPr>
              <a:pPr algn="ctr"/>
              <a:t>22</a:t>
            </a:fld>
            <a:endParaRPr lang="it-IT" sz="1000">
              <a:solidFill>
                <a:schemeClr val="tx2"/>
              </a:solidFill>
              <a:latin typeface="Helvetica" charset="0"/>
            </a:endParaRPr>
          </a:p>
        </p:txBody>
      </p:sp>
      <p:sp>
        <p:nvSpPr>
          <p:cNvPr id="531460" name="Rectangle 2"/>
          <p:cNvSpPr>
            <a:spLocks noGrp="1" noChangeArrowheads="1"/>
          </p:cNvSpPr>
          <p:nvPr>
            <p:ph type="title" idx="4294967295"/>
          </p:nvPr>
        </p:nvSpPr>
        <p:spPr>
          <a:xfrm>
            <a:off x="762000" y="0"/>
            <a:ext cx="6705600" cy="650875"/>
          </a:xfrm>
        </p:spPr>
        <p:txBody>
          <a:bodyPr/>
          <a:lstStyle/>
          <a:p>
            <a:pPr eaLnBrk="1" hangingPunct="1"/>
            <a:r>
              <a:rPr lang="en-US" sz="3600" smtClean="0">
                <a:latin typeface="Trebuchet MS" pitchFamily="34" charset="0"/>
                <a:ea typeface="ＭＳ Ｐゴシック" pitchFamily="34" charset="-128"/>
              </a:rPr>
              <a:t>Detector integration</a:t>
            </a:r>
          </a:p>
        </p:txBody>
      </p:sp>
      <p:pic>
        <p:nvPicPr>
          <p:cNvPr id="531461" name="Picture 5" descr="AMS2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75" y="1670050"/>
            <a:ext cx="54864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2" name="Rectangle 6"/>
          <p:cNvSpPr>
            <a:spLocks noChangeArrowheads="1"/>
          </p:cNvSpPr>
          <p:nvPr/>
        </p:nvSpPr>
        <p:spPr bwMode="auto">
          <a:xfrm>
            <a:off x="1143000" y="2865438"/>
            <a:ext cx="12652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a:solidFill>
                  <a:schemeClr val="accent2"/>
                </a:solidFill>
                <a:latin typeface="Trebuchet MS" pitchFamily="34" charset="0"/>
              </a:rPr>
              <a:t>UTOF+TRD</a:t>
            </a:r>
            <a:endParaRPr lang="en-US" sz="1800">
              <a:solidFill>
                <a:schemeClr val="accent2"/>
              </a:solidFill>
              <a:latin typeface="Trebuchet MS" pitchFamily="34" charset="0"/>
            </a:endParaRPr>
          </a:p>
        </p:txBody>
      </p:sp>
      <p:sp>
        <p:nvSpPr>
          <p:cNvPr id="531463" name="Rectangle 7"/>
          <p:cNvSpPr>
            <a:spLocks noChangeArrowheads="1"/>
          </p:cNvSpPr>
          <p:nvPr/>
        </p:nvSpPr>
        <p:spPr bwMode="auto">
          <a:xfrm>
            <a:off x="809625" y="5729288"/>
            <a:ext cx="1944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a:solidFill>
                  <a:schemeClr val="accent2"/>
                </a:solidFill>
                <a:latin typeface="Trebuchet MS" pitchFamily="34" charset="0"/>
              </a:rPr>
              <a:t>LTOF+RICH+ECAL</a:t>
            </a:r>
            <a:endParaRPr lang="en-US" sz="1800">
              <a:solidFill>
                <a:schemeClr val="accent2"/>
              </a:solidFill>
              <a:latin typeface="Trebuchet MS" pitchFamily="34" charset="0"/>
            </a:endParaRPr>
          </a:p>
        </p:txBody>
      </p:sp>
      <p:pic>
        <p:nvPicPr>
          <p:cNvPr id="531464" name="Picture 2" descr="IMG_17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1825"/>
            <a:ext cx="3349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5" name="Picture 4" descr="IMG_17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51188"/>
            <a:ext cx="341947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032250" y="1666875"/>
            <a:ext cx="4572000" cy="918200"/>
          </a:xfrm>
          <a:prstGeom prst="rect">
            <a:avLst/>
          </a:prstGeom>
        </p:spPr>
        <p:txBody>
          <a:bodyPr>
            <a:spAutoFit/>
          </a:bodyPr>
          <a:lstStyle/>
          <a:p>
            <a:pPr algn="ctr" eaLnBrk="1" hangingPunct="1">
              <a:spcBef>
                <a:spcPct val="50000"/>
              </a:spcBef>
              <a:defRPr/>
            </a:pPr>
            <a:r>
              <a:rPr lang="en-GB">
                <a:ln>
                  <a:solidFill>
                    <a:srgbClr val="FF0000"/>
                  </a:solidFill>
                </a:ln>
                <a:solidFill>
                  <a:srgbClr val="FFFFFF"/>
                </a:solidFill>
                <a:latin typeface="Arial" charset="0"/>
                <a:ea typeface="ＭＳ Ｐゴシック" pitchFamily="-84" charset="-128"/>
                <a:cs typeface="ＭＳ Ｐゴシック" pitchFamily="-84" charset="-128"/>
              </a:rPr>
              <a:t>5m x 4m x 3m</a:t>
            </a:r>
          </a:p>
          <a:p>
            <a:pPr algn="ctr" eaLnBrk="1" hangingPunct="1">
              <a:lnSpc>
                <a:spcPct val="30000"/>
              </a:lnSpc>
              <a:spcBef>
                <a:spcPct val="50000"/>
              </a:spcBef>
              <a:defRPr/>
            </a:pPr>
            <a:r>
              <a:rPr lang="en-GB">
                <a:ln>
                  <a:solidFill>
                    <a:srgbClr val="FF0000"/>
                  </a:solidFill>
                </a:ln>
                <a:solidFill>
                  <a:srgbClr val="FFFFFF"/>
                </a:solidFill>
                <a:latin typeface="Arial" charset="0"/>
                <a:ea typeface="ＭＳ Ｐゴシック" pitchFamily="-84" charset="-128"/>
                <a:cs typeface="ＭＳ Ｐゴシック" pitchFamily="-84" charset="-128"/>
              </a:rPr>
              <a:t>7.5 tons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Title 1"/>
          <p:cNvSpPr>
            <a:spLocks noGrp="1"/>
          </p:cNvSpPr>
          <p:nvPr>
            <p:ph type="title"/>
          </p:nvPr>
        </p:nvSpPr>
        <p:spPr>
          <a:xfrm>
            <a:off x="685800" y="0"/>
            <a:ext cx="7772400" cy="1041400"/>
          </a:xfrm>
        </p:spPr>
        <p:txBody>
          <a:bodyPr/>
          <a:lstStyle/>
          <a:p>
            <a:r>
              <a:rPr lang="en-US" sz="3200" smtClean="0">
                <a:ea typeface="ＭＳ Ｐゴシック" pitchFamily="34" charset="-128"/>
              </a:rPr>
              <a:t>Mounting TOF in the AMS Clean Room at CERN 2007</a:t>
            </a:r>
          </a:p>
        </p:txBody>
      </p:sp>
      <p:pic>
        <p:nvPicPr>
          <p:cNvPr id="533507" name="Content Placeholder 3" descr="09101702 I Ricercatori di AMS copy.JPG"/>
          <p:cNvPicPr>
            <a:picLocks noGrp="1" noChangeAspect="1"/>
          </p:cNvPicPr>
          <p:nvPr>
            <p:ph idx="1"/>
          </p:nvPr>
        </p:nvPicPr>
        <p:blipFill>
          <a:blip r:embed="rId2" cstate="print">
            <a:extLst>
              <a:ext uri="{28A0092B-C50C-407E-A947-70E740481C1C}">
                <a14:useLocalDpi xmlns:a14="http://schemas.microsoft.com/office/drawing/2010/main" val="0"/>
              </a:ext>
            </a:extLst>
          </a:blip>
          <a:srcRect l="-18187" r="-18187"/>
          <a:stretch>
            <a:fillRect/>
          </a:stretch>
        </p:blipFill>
        <p:spPr>
          <a:xfrm>
            <a:off x="-114300" y="965200"/>
            <a:ext cx="5434013" cy="2987675"/>
          </a:xfrm>
        </p:spPr>
      </p:pic>
      <p:pic>
        <p:nvPicPr>
          <p:cNvPr id="533508" name="Picture 7" descr="07110706 CERN - Pre integrazi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838" y="977900"/>
            <a:ext cx="4030662"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09" name="Picture 9" descr="09103076 CERN - Integrazione TOF.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588" y="3995738"/>
            <a:ext cx="36687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0" name="Picture 1" descr="az 4.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4863" y="3813175"/>
            <a:ext cx="4033837"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534530" name="Picture 2" descr="2010"/>
          <p:cNvPicPr>
            <a:picLocks noChangeAspect="1" noChangeArrowheads="1"/>
          </p:cNvPicPr>
          <p:nvPr/>
        </p:nvPicPr>
        <p:blipFill>
          <a:blip r:embed="rId4" cstate="print">
            <a:extLst>
              <a:ext uri="{28A0092B-C50C-407E-A947-70E740481C1C}">
                <a14:useLocalDpi xmlns:a14="http://schemas.microsoft.com/office/drawing/2010/main" val="0"/>
              </a:ext>
            </a:extLst>
          </a:blip>
          <a:srcRect l="21045" t="4985" r="13745" b="32761"/>
          <a:stretch>
            <a:fillRect/>
          </a:stretch>
        </p:blipFill>
        <p:spPr bwMode="auto">
          <a:xfrm>
            <a:off x="0" y="520700"/>
            <a:ext cx="914400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1" name="Text Box 3"/>
          <p:cNvSpPr txBox="1">
            <a:spLocks noChangeArrowheads="1"/>
          </p:cNvSpPr>
          <p:nvPr/>
        </p:nvSpPr>
        <p:spPr bwMode="auto">
          <a:xfrm>
            <a:off x="0" y="53975"/>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spcBef>
                <a:spcPct val="50000"/>
              </a:spcBef>
            </a:pPr>
            <a:r>
              <a:rPr lang="en-US" sz="2400">
                <a:solidFill>
                  <a:srgbClr val="CC0000"/>
                </a:solidFill>
              </a:rPr>
              <a:t>AMS in the ESA Thermal Vacuum Chamber,  April 2010</a:t>
            </a:r>
          </a:p>
        </p:txBody>
      </p:sp>
      <p:sp>
        <p:nvSpPr>
          <p:cNvPr id="2" name="TextBox 1"/>
          <p:cNvSpPr txBox="1"/>
          <p:nvPr/>
        </p:nvSpPr>
        <p:spPr>
          <a:xfrm>
            <a:off x="0" y="574675"/>
            <a:ext cx="3122613" cy="954088"/>
          </a:xfrm>
          <a:prstGeom prst="rect">
            <a:avLst/>
          </a:prstGeom>
          <a:solidFill>
            <a:schemeClr val="tx1">
              <a:lumMod val="50000"/>
              <a:lumOff val="50000"/>
              <a:alpha val="50000"/>
            </a:schemeClr>
          </a:solidFill>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solidFill>
                  <a:srgbClr val="79EFFB"/>
                </a:solidFill>
              </a:rPr>
              <a:t>Duration 14 Days</a:t>
            </a:r>
          </a:p>
          <a:p>
            <a:r>
              <a:rPr lang="en-US">
                <a:solidFill>
                  <a:srgbClr val="79EFFB"/>
                </a:solidFill>
              </a:rPr>
              <a:t>P &lt; 10</a:t>
            </a:r>
            <a:r>
              <a:rPr lang="en-US" baseline="30000">
                <a:solidFill>
                  <a:srgbClr val="79EFFB"/>
                </a:solidFill>
              </a:rPr>
              <a:t>-9</a:t>
            </a:r>
            <a:r>
              <a:rPr lang="en-US">
                <a:solidFill>
                  <a:srgbClr val="79EFFB"/>
                </a:solidFill>
              </a:rPr>
              <a:t> bar</a:t>
            </a:r>
          </a:p>
        </p:txBody>
      </p:sp>
      <p:sp>
        <p:nvSpPr>
          <p:cNvPr id="5" name="TextBox 4"/>
          <p:cNvSpPr txBox="1"/>
          <p:nvPr/>
        </p:nvSpPr>
        <p:spPr>
          <a:xfrm>
            <a:off x="5348288" y="577850"/>
            <a:ext cx="3800475" cy="954088"/>
          </a:xfrm>
          <a:prstGeom prst="rect">
            <a:avLst/>
          </a:prstGeom>
          <a:solidFill>
            <a:schemeClr val="tx1">
              <a:lumMod val="50000"/>
              <a:lumOff val="50000"/>
              <a:alpha val="50000"/>
            </a:schemeClr>
          </a:solidFill>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solidFill>
                  <a:srgbClr val="79EFFB"/>
                </a:solidFill>
              </a:rPr>
              <a:t>Ambient temperature</a:t>
            </a:r>
          </a:p>
          <a:p>
            <a:r>
              <a:rPr lang="en-US">
                <a:solidFill>
                  <a:srgbClr val="79EFFB"/>
                </a:solidFill>
              </a:rPr>
              <a:t>from -90</a:t>
            </a:r>
            <a:r>
              <a:rPr lang="en-US" baseline="30000">
                <a:solidFill>
                  <a:srgbClr val="79EFFB"/>
                </a:solidFill>
              </a:rPr>
              <a:t>o</a:t>
            </a:r>
            <a:r>
              <a:rPr lang="en-US">
                <a:solidFill>
                  <a:srgbClr val="79EFFB"/>
                </a:solidFill>
              </a:rPr>
              <a:t>C to +40</a:t>
            </a:r>
            <a:r>
              <a:rPr lang="en-US" baseline="30000">
                <a:solidFill>
                  <a:srgbClr val="79EFFB"/>
                </a:solidFill>
              </a:rPr>
              <a:t>o</a:t>
            </a:r>
            <a:r>
              <a:rPr lang="en-US">
                <a:solidFill>
                  <a:srgbClr val="79EFFB"/>
                </a:solidFill>
              </a:rPr>
              <a:t>C</a:t>
            </a:r>
          </a:p>
        </p:txBody>
      </p:sp>
      <p:sp>
        <p:nvSpPr>
          <p:cNvPr id="37" name="TextBox 36"/>
          <p:cNvSpPr txBox="1"/>
          <p:nvPr/>
        </p:nvSpPr>
        <p:spPr>
          <a:xfrm>
            <a:off x="0" y="6223000"/>
            <a:ext cx="9144000" cy="400050"/>
          </a:xfrm>
          <a:prstGeom prst="rect">
            <a:avLst/>
          </a:prstGeom>
          <a:solidFill>
            <a:schemeClr val="tx1">
              <a:lumMod val="50000"/>
              <a:lumOff val="50000"/>
              <a:alpha val="50000"/>
            </a:schemeClr>
          </a:solidFill>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2000">
                <a:solidFill>
                  <a:srgbClr val="79EFFB"/>
                </a:solidFill>
              </a:rPr>
              <a:t>Strong support from ESA (JJ Dordain, S. DiPippo, M. Zell)</a:t>
            </a:r>
            <a:endParaRPr lang="en-US" sz="2000">
              <a:solidFill>
                <a:srgbClr val="79EFFB"/>
              </a:solidFil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p:cNvSpPr txBox="1">
            <a:spLocks/>
          </p:cNvSpPr>
          <p:nvPr/>
        </p:nvSpPr>
        <p:spPr bwMode="auto">
          <a:xfrm>
            <a:off x="0" y="0"/>
            <a:ext cx="817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a:solidFill>
                  <a:srgbClr val="800000"/>
                </a:solidFill>
              </a:rPr>
              <a:t>Finally, the permanent magnet was selected </a:t>
            </a:r>
          </a:p>
        </p:txBody>
      </p:sp>
      <p:sp>
        <p:nvSpPr>
          <p:cNvPr id="536579" name="Rectangle 2"/>
          <p:cNvSpPr txBox="1">
            <a:spLocks noChangeArrowheads="1"/>
          </p:cNvSpPr>
          <p:nvPr/>
        </p:nvSpPr>
        <p:spPr bwMode="auto">
          <a:xfrm>
            <a:off x="323850" y="1412875"/>
            <a:ext cx="8424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20000"/>
              </a:spcBef>
            </a:pPr>
            <a:r>
              <a:rPr lang="en-GB">
                <a:solidFill>
                  <a:srgbClr val="000090"/>
                </a:solidFill>
              </a:rPr>
              <a:t>April 2010:</a:t>
            </a:r>
          </a:p>
          <a:p>
            <a:pPr eaLnBrk="1" hangingPunct="1">
              <a:spcBef>
                <a:spcPct val="20000"/>
              </a:spcBef>
            </a:pPr>
            <a:endParaRPr lang="en-GB">
              <a:solidFill>
                <a:srgbClr val="000090"/>
              </a:solidFill>
            </a:endParaRPr>
          </a:p>
          <a:p>
            <a:pPr eaLnBrk="1" hangingPunct="1">
              <a:spcBef>
                <a:spcPct val="20000"/>
              </a:spcBef>
              <a:buFontTx/>
              <a:buChar char="•"/>
            </a:pPr>
            <a:r>
              <a:rPr lang="en-GB">
                <a:solidFill>
                  <a:srgbClr val="000090"/>
                </a:solidFill>
              </a:rPr>
              <a:t>Test results in ESTEC showed that the life of the Superconductiong Magnet was 20±4 months (with 2500 liters of superfluid He)</a:t>
            </a:r>
          </a:p>
          <a:p>
            <a:pPr eaLnBrk="1" hangingPunct="1">
              <a:spcBef>
                <a:spcPct val="20000"/>
              </a:spcBef>
              <a:buFontTx/>
              <a:buChar char="•"/>
            </a:pPr>
            <a:endParaRPr lang="en-GB">
              <a:solidFill>
                <a:srgbClr val="000090"/>
              </a:solidFill>
            </a:endParaRPr>
          </a:p>
          <a:p>
            <a:pPr eaLnBrk="1" hangingPunct="1">
              <a:spcBef>
                <a:spcPct val="20000"/>
              </a:spcBef>
              <a:buFontTx/>
              <a:buChar char="•"/>
            </a:pPr>
            <a:r>
              <a:rPr lang="en-GB">
                <a:solidFill>
                  <a:srgbClr val="000090"/>
                </a:solidFill>
              </a:rPr>
              <a:t>NASA decided to increase the life of ISS up to 2028</a:t>
            </a:r>
          </a:p>
          <a:p>
            <a:pPr eaLnBrk="1" hangingPunct="1">
              <a:spcBef>
                <a:spcPct val="20000"/>
              </a:spcBef>
            </a:pPr>
            <a:endParaRPr lang="en-GB">
              <a:solidFill>
                <a:srgbClr val="000090"/>
              </a:solidFill>
            </a:endParaRPr>
          </a:p>
        </p:txBody>
      </p:sp>
      <p:sp>
        <p:nvSpPr>
          <p:cNvPr id="536580" name="Footer Placeholder 1"/>
          <p:cNvSpPr>
            <a:spLocks noGrp="1"/>
          </p:cNvSpPr>
          <p:nvPr>
            <p:ph type="ftr" sz="quarter" idx="11"/>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a:r>
              <a:rPr lang="en-US" sz="1000">
                <a:solidFill>
                  <a:srgbClr val="800000"/>
                </a:solidFill>
              </a:rPr>
              <a:t>A. Contin, AMS, 16/4/2013</a:t>
            </a:r>
          </a:p>
        </p:txBody>
      </p:sp>
      <p:sp>
        <p:nvSpPr>
          <p:cNvPr id="536581" name="Slide Number Placeholder 2"/>
          <p:cNvSpPr>
            <a:spLocks noGrp="1"/>
          </p:cNvSpPr>
          <p:nvPr>
            <p:ph type="sldNum" sz="quarter" idx="4294967295"/>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0" hangingPunct="0"/>
            <a:fld id="{1BF620DC-CDAF-41AE-9AD2-7EF4A64571E3}" type="slidenum">
              <a:rPr lang="en-US" sz="1000">
                <a:solidFill>
                  <a:srgbClr val="800000"/>
                </a:solidFill>
              </a:rPr>
              <a:pPr algn="ctr" eaLnBrk="0" hangingPunct="0"/>
              <a:t>25</a:t>
            </a:fld>
            <a:endParaRPr lang="en-US" sz="1000">
              <a:solidFill>
                <a:srgbClr val="80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Number Placeholder 6"/>
          <p:cNvSpPr txBox="1">
            <a:spLocks noGrp="1"/>
          </p:cNvSpPr>
          <p:nvPr/>
        </p:nvSpPr>
        <p:spPr bwMode="auto">
          <a:xfrm>
            <a:off x="8667750" y="6492875"/>
            <a:ext cx="476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fld id="{F5BEAAA6-1D46-4720-BA29-37A5ABB35541}" type="slidenum">
              <a:rPr lang="en-US" sz="1200" b="0">
                <a:solidFill>
                  <a:srgbClr val="FFFFFF"/>
                </a:solidFill>
                <a:latin typeface="Calibri" pitchFamily="34" charset="0"/>
              </a:rPr>
              <a:pPr algn="ctr" eaLnBrk="1" hangingPunct="1"/>
              <a:t>26</a:t>
            </a:fld>
            <a:endParaRPr lang="en-US" sz="1200" b="0">
              <a:solidFill>
                <a:srgbClr val="FFFFFF"/>
              </a:solidFill>
              <a:latin typeface="Calibri" pitchFamily="34" charset="0"/>
            </a:endParaRPr>
          </a:p>
        </p:txBody>
      </p:sp>
      <p:pic>
        <p:nvPicPr>
          <p:cNvPr id="538627" name="Picture 2"/>
          <p:cNvPicPr>
            <a:picLocks noChangeAspect="1" noChangeArrowheads="1"/>
          </p:cNvPicPr>
          <p:nvPr/>
        </p:nvPicPr>
        <p:blipFill>
          <a:blip r:embed="rId2">
            <a:extLst>
              <a:ext uri="{28A0092B-C50C-407E-A947-70E740481C1C}">
                <a14:useLocalDpi xmlns:a14="http://schemas.microsoft.com/office/drawing/2010/main" val="0"/>
              </a:ext>
            </a:extLst>
          </a:blip>
          <a:srcRect r="3278"/>
          <a:stretch>
            <a:fillRect/>
          </a:stretch>
        </p:blipFill>
        <p:spPr bwMode="auto">
          <a:xfrm>
            <a:off x="0" y="0"/>
            <a:ext cx="541813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3438525"/>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0913"/>
            <a:ext cx="4491038"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30" name="Rectangle 8"/>
          <p:cNvSpPr>
            <a:spLocks noChangeArrowheads="1"/>
          </p:cNvSpPr>
          <p:nvPr/>
        </p:nvSpPr>
        <p:spPr bwMode="auto">
          <a:xfrm>
            <a:off x="5673725" y="0"/>
            <a:ext cx="3470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00FF"/>
                </a:solidFill>
                <a:cs typeface="Arial" pitchFamily="34" charset="0"/>
              </a:rPr>
              <a:t>NASA Associate Administrator for Space Operations William Gerstenmaier visited AMS more than 10 times:</a:t>
            </a:r>
          </a:p>
        </p:txBody>
      </p:sp>
      <p:sp>
        <p:nvSpPr>
          <p:cNvPr id="538631" name="Text Box 9"/>
          <p:cNvSpPr txBox="1">
            <a:spLocks noChangeArrowheads="1"/>
          </p:cNvSpPr>
          <p:nvPr/>
        </p:nvSpPr>
        <p:spPr bwMode="auto">
          <a:xfrm>
            <a:off x="5354638" y="1265238"/>
            <a:ext cx="38481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95000"/>
              </a:lnSpc>
            </a:pPr>
            <a:r>
              <a:rPr lang="en-US" sz="1600" i="1">
                <a:solidFill>
                  <a:srgbClr val="009999"/>
                </a:solidFill>
              </a:rPr>
              <a:t>19 June 2011,</a:t>
            </a:r>
          </a:p>
          <a:p>
            <a:pPr algn="ctr" eaLnBrk="1" hangingPunct="1">
              <a:lnSpc>
                <a:spcPct val="95000"/>
              </a:lnSpc>
            </a:pPr>
            <a:r>
              <a:rPr lang="en-US" sz="1400" i="1">
                <a:solidFill>
                  <a:srgbClr val="009999"/>
                </a:solidFill>
              </a:rPr>
              <a:t>1 June 2011,</a:t>
            </a:r>
          </a:p>
          <a:p>
            <a:pPr algn="ctr" eaLnBrk="1" hangingPunct="1">
              <a:lnSpc>
                <a:spcPct val="95000"/>
              </a:lnSpc>
            </a:pPr>
            <a:r>
              <a:rPr lang="en-US" sz="1400" i="1">
                <a:solidFill>
                  <a:srgbClr val="009999"/>
                </a:solidFill>
              </a:rPr>
              <a:t>10 May 2011, </a:t>
            </a:r>
          </a:p>
          <a:p>
            <a:pPr algn="ctr" eaLnBrk="1" hangingPunct="1">
              <a:lnSpc>
                <a:spcPct val="95000"/>
              </a:lnSpc>
            </a:pPr>
            <a:r>
              <a:rPr lang="en-US" sz="1400" i="1">
                <a:solidFill>
                  <a:srgbClr val="009999"/>
                </a:solidFill>
              </a:rPr>
              <a:t>26 October 2010, </a:t>
            </a:r>
          </a:p>
          <a:p>
            <a:pPr algn="ctr" eaLnBrk="1" hangingPunct="1">
              <a:lnSpc>
                <a:spcPct val="95000"/>
              </a:lnSpc>
            </a:pPr>
            <a:r>
              <a:rPr lang="en-US" sz="1400" i="1">
                <a:solidFill>
                  <a:srgbClr val="009999"/>
                </a:solidFill>
              </a:rPr>
              <a:t>15 February 2010, </a:t>
            </a:r>
          </a:p>
          <a:p>
            <a:pPr algn="ctr" eaLnBrk="1" hangingPunct="1">
              <a:lnSpc>
                <a:spcPct val="95000"/>
              </a:lnSpc>
            </a:pPr>
            <a:r>
              <a:rPr lang="en-US" sz="1400" i="1">
                <a:solidFill>
                  <a:srgbClr val="009999"/>
                </a:solidFill>
              </a:rPr>
              <a:t>19 January 2010, </a:t>
            </a:r>
          </a:p>
          <a:p>
            <a:pPr algn="ctr" eaLnBrk="1" hangingPunct="1">
              <a:lnSpc>
                <a:spcPct val="95000"/>
              </a:lnSpc>
            </a:pPr>
            <a:r>
              <a:rPr lang="en-US" sz="1400" i="1">
                <a:solidFill>
                  <a:srgbClr val="009999"/>
                </a:solidFill>
              </a:rPr>
              <a:t>5 July 2009,</a:t>
            </a:r>
          </a:p>
          <a:p>
            <a:pPr algn="ctr" eaLnBrk="1" hangingPunct="1">
              <a:lnSpc>
                <a:spcPct val="95000"/>
              </a:lnSpc>
            </a:pPr>
            <a:r>
              <a:rPr lang="en-US" sz="1400" i="1">
                <a:solidFill>
                  <a:srgbClr val="009999"/>
                </a:solidFill>
              </a:rPr>
              <a:t>1 November 2007, </a:t>
            </a:r>
          </a:p>
          <a:p>
            <a:pPr algn="ctr" eaLnBrk="1" hangingPunct="1">
              <a:lnSpc>
                <a:spcPct val="95000"/>
              </a:lnSpc>
            </a:pPr>
            <a:r>
              <a:rPr lang="en-US" sz="1400" i="1">
                <a:solidFill>
                  <a:srgbClr val="009999"/>
                </a:solidFill>
              </a:rPr>
              <a:t>12 May 2003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1" name="TextBox 7"/>
          <p:cNvSpPr txBox="1">
            <a:spLocks noChangeArrowheads="1"/>
          </p:cNvSpPr>
          <p:nvPr/>
        </p:nvSpPr>
        <p:spPr bwMode="auto">
          <a:xfrm>
            <a:off x="96838" y="76200"/>
            <a:ext cx="9047162"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3200">
                <a:solidFill>
                  <a:srgbClr val="1A1FF2"/>
                </a:solidFill>
              </a:rPr>
              <a:t>Intensive Tests at CERN </a:t>
            </a:r>
          </a:p>
        </p:txBody>
      </p:sp>
      <p:sp>
        <p:nvSpPr>
          <p:cNvPr id="53965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it-IT" sz="1800" b="0">
              <a:solidFill>
                <a:srgbClr val="000000"/>
              </a:solidFill>
              <a:latin typeface="Calibri" pitchFamily="34" charset="0"/>
            </a:endParaRPr>
          </a:p>
        </p:txBody>
      </p:sp>
      <p:graphicFrame>
        <p:nvGraphicFramePr>
          <p:cNvPr id="539650" name="Object 2"/>
          <p:cNvGraphicFramePr>
            <a:graphicFrameLocks noChangeAspect="1"/>
          </p:cNvGraphicFramePr>
          <p:nvPr/>
        </p:nvGraphicFramePr>
        <p:xfrm>
          <a:off x="0" y="838200"/>
          <a:ext cx="9144000" cy="5238750"/>
        </p:xfrm>
        <a:graphic>
          <a:graphicData uri="http://schemas.openxmlformats.org/presentationml/2006/ole">
            <mc:AlternateContent xmlns:mc="http://schemas.openxmlformats.org/markup-compatibility/2006">
              <mc:Choice xmlns:v="urn:schemas-microsoft-com:vml" Requires="v">
                <p:oleObj spid="_x0000_s539656" name="Slide" r:id="rId3" imgW="4572000" imgH="3429000" progId="PowerPoint.Slide.12">
                  <p:embed/>
                </p:oleObj>
              </mc:Choice>
              <mc:Fallback>
                <p:oleObj name="Slide" r:id="rId3" imgW="4572000" imgH="3429000" progId="PowerPoint.Slide.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15991" b="7996"/>
                      <a:stretch>
                        <a:fillRect/>
                      </a:stretch>
                    </p:blipFill>
                    <p:spPr bwMode="auto">
                      <a:xfrm>
                        <a:off x="0" y="83820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39653" name="Picture 2" descr="C:\Documents and Settings\capell.CERN\Desktop\test_beam_aug_2010\IMG_5692.JPG"/>
          <p:cNvPicPr>
            <a:picLocks noChangeAspect="1" noChangeArrowheads="1"/>
          </p:cNvPicPr>
          <p:nvPr/>
        </p:nvPicPr>
        <p:blipFill>
          <a:blip r:embed="rId5">
            <a:extLst>
              <a:ext uri="{28A0092B-C50C-407E-A947-70E740481C1C}">
                <a14:useLocalDpi xmlns:a14="http://schemas.microsoft.com/office/drawing/2010/main" val="0"/>
              </a:ext>
            </a:extLst>
          </a:blip>
          <a:srcRect l="4919" t="957" r="6502" b="337"/>
          <a:stretch>
            <a:fillRect/>
          </a:stretch>
        </p:blipFill>
        <p:spPr bwMode="auto">
          <a:xfrm>
            <a:off x="0" y="884238"/>
            <a:ext cx="489585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4" name="TextBox 2"/>
          <p:cNvSpPr txBox="1">
            <a:spLocks noChangeArrowheads="1"/>
          </p:cNvSpPr>
          <p:nvPr/>
        </p:nvSpPr>
        <p:spPr bwMode="auto">
          <a:xfrm>
            <a:off x="0" y="608806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2000">
                <a:solidFill>
                  <a:srgbClr val="1A1FF2"/>
                </a:solidFill>
              </a:rPr>
              <a:t>Strong support from CERN (R. Heuer, A. Siemko, S. Meyers, C. Garguilo) </a:t>
            </a:r>
            <a:endParaRPr lang="en-US" sz="2000">
              <a:solidFill>
                <a:srgbClr val="1A1FF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Immagine 1" descr="imbarco.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520700"/>
            <a:ext cx="44672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5" name="Immagine 2" descr="a bord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100" y="1028700"/>
            <a:ext cx="46609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6" name="Immagine 3" descr="nella pancia.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21100"/>
            <a:ext cx="44084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7" name="Immagine 4" descr="arrivati.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75" y="4216400"/>
            <a:ext cx="50006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8" name="Titolo 7"/>
          <p:cNvSpPr>
            <a:spLocks noGrp="1"/>
          </p:cNvSpPr>
          <p:nvPr>
            <p:ph type="title"/>
          </p:nvPr>
        </p:nvSpPr>
        <p:spPr>
          <a:xfrm>
            <a:off x="0" y="0"/>
            <a:ext cx="8686800" cy="1003300"/>
          </a:xfrm>
          <a:solidFill>
            <a:srgbClr val="C0504D">
              <a:alpha val="50195"/>
            </a:srgbClr>
          </a:solidFill>
        </p:spPr>
        <p:txBody>
          <a:bodyPr/>
          <a:lstStyle/>
          <a:p>
            <a:r>
              <a:rPr lang="it-IT" sz="2800" smtClean="0">
                <a:ea typeface="ＭＳ Ｐゴシック" pitchFamily="34" charset="-128"/>
              </a:rPr>
              <a:t>26 august 2010 - from Geneva to NASA JFK on the biggest             USA Cargo C5 Galaxy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541698" name="Picture 3"/>
          <p:cNvPicPr>
            <a:picLocks noChangeAspect="1" noChangeArrowheads="1"/>
          </p:cNvPicPr>
          <p:nvPr/>
        </p:nvPicPr>
        <p:blipFill>
          <a:blip r:embed="rId4">
            <a:extLst>
              <a:ext uri="{28A0092B-C50C-407E-A947-70E740481C1C}">
                <a14:useLocalDpi xmlns:a14="http://schemas.microsoft.com/office/drawing/2010/main" val="0"/>
              </a:ext>
            </a:extLst>
          </a:blip>
          <a:srcRect t="18057" r="165" b="17633"/>
          <a:stretch>
            <a:fillRect/>
          </a:stretch>
        </p:blipFill>
        <p:spPr bwMode="auto">
          <a:xfrm>
            <a:off x="323850" y="687388"/>
            <a:ext cx="8243888"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699" name="Title 1"/>
          <p:cNvSpPr txBox="1">
            <a:spLocks/>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197" tIns="45590" rIns="91197" bIns="45590" anchor="ctr"/>
          <a:lstStyle>
            <a:lvl1pPr marL="6350" indent="6350">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spcBef>
                <a:spcPct val="50000"/>
              </a:spcBef>
            </a:pPr>
            <a:r>
              <a:rPr lang="en-US" sz="2000">
                <a:solidFill>
                  <a:srgbClr val="0000FF"/>
                </a:solidFill>
                <a:cs typeface="Arial" pitchFamily="34" charset="0"/>
              </a:rPr>
              <a:t>At KSC, AMS mated with the ISS Payload Attach System simulator</a:t>
            </a:r>
          </a:p>
        </p:txBody>
      </p:sp>
      <p:sp>
        <p:nvSpPr>
          <p:cNvPr id="541700" name="Text Box 1029"/>
          <p:cNvSpPr txBox="1">
            <a:spLocks noChangeArrowheads="1"/>
          </p:cNvSpPr>
          <p:nvPr/>
        </p:nvSpPr>
        <p:spPr bwMode="auto">
          <a:xfrm>
            <a:off x="234950" y="6461125"/>
            <a:ext cx="378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sz="2000">
                <a:solidFill>
                  <a:srgbClr val="FFFFFF"/>
                </a:solidFill>
                <a:cs typeface="Arial" pitchFamily="34" charset="0"/>
              </a:rPr>
              <a:t> KSC, October 22, 2010</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1"/>
          <p:cNvSpPr>
            <a:spLocks noGrp="1" noChangeArrowheads="1"/>
          </p:cNvSpPr>
          <p:nvPr>
            <p:ph type="title"/>
          </p:nvPr>
        </p:nvSpPr>
        <p:spPr>
          <a:xfrm>
            <a:off x="685800" y="1844675"/>
            <a:ext cx="7772400" cy="2041525"/>
          </a:xfrm>
        </p:spPr>
        <p:txBody>
          <a:bodyPr rIns="81279"/>
          <a:lstStyle/>
          <a:p>
            <a:pPr marL="39688"/>
            <a:endParaRPr lang="it-IT" smtClean="0"/>
          </a:p>
        </p:txBody>
      </p:sp>
      <p:sp>
        <p:nvSpPr>
          <p:cNvPr id="499715" name="Rectangle 2"/>
          <p:cNvSpPr>
            <a:spLocks noGrp="1" noChangeArrowheads="1"/>
          </p:cNvSpPr>
          <p:nvPr>
            <p:ph type="body" idx="1"/>
          </p:nvPr>
        </p:nvSpPr>
        <p:spPr>
          <a:xfrm>
            <a:off x="1371600" y="3886200"/>
            <a:ext cx="6400800" cy="2971800"/>
          </a:xfrm>
        </p:spPr>
        <p:txBody>
          <a:bodyPr rIns="81279"/>
          <a:lstStyle/>
          <a:p>
            <a:pPr marL="39688" indent="0" algn="ctr">
              <a:buFontTx/>
              <a:buNone/>
            </a:pPr>
            <a:endParaRPr lang="it-IT" smtClean="0">
              <a:solidFill>
                <a:srgbClr val="898989"/>
              </a:solidFill>
            </a:endParaRPr>
          </a:p>
        </p:txBody>
      </p:sp>
      <p:grpSp>
        <p:nvGrpSpPr>
          <p:cNvPr id="499716" name="Group 5"/>
          <p:cNvGrpSpPr>
            <a:grpSpLocks/>
          </p:cNvGrpSpPr>
          <p:nvPr/>
        </p:nvGrpSpPr>
        <p:grpSpPr bwMode="auto">
          <a:xfrm>
            <a:off x="-147638" y="479425"/>
            <a:ext cx="9291638" cy="6378575"/>
            <a:chOff x="0" y="0"/>
            <a:chExt cx="5853" cy="4017"/>
          </a:xfrm>
        </p:grpSpPr>
        <p:sp>
          <p:nvSpPr>
            <p:cNvPr id="499743" name="Rectangle 3"/>
            <p:cNvSpPr>
              <a:spLocks/>
            </p:cNvSpPr>
            <p:nvPr/>
          </p:nvSpPr>
          <p:spPr bwMode="auto">
            <a:xfrm>
              <a:off x="0" y="0"/>
              <a:ext cx="5853" cy="401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it-IT"/>
            </a:p>
          </p:txBody>
        </p:sp>
        <p:pic>
          <p:nvPicPr>
            <p:cNvPr id="499744"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
              <a:ext cx="5848" cy="4010"/>
            </a:xfrm>
            <a:prstGeom prst="rect">
              <a:avLst/>
            </a:prstGeom>
            <a:noFill/>
            <a:ln>
              <a:noFill/>
            </a:ln>
            <a:extLst>
              <a:ext uri="{909E8E84-426E-40DD-AFC4-6F175D3DCCD1}">
                <a14:hiddenFill xmlns:a14="http://schemas.microsoft.com/office/drawing/2010/main">
                  <a:solidFill>
                    <a:srgbClr val="FFFFFF">
                      <a:alpha val="69000"/>
                    </a:srgbClr>
                  </a:solidFill>
                </a14:hiddenFill>
              </a:ext>
              <a:ext uri="{91240B29-F687-4F45-9708-019B960494DF}">
                <a14:hiddenLine xmlns:a14="http://schemas.microsoft.com/office/drawing/2010/main" w="38100">
                  <a:solidFill>
                    <a:srgbClr val="000000"/>
                  </a:solidFill>
                  <a:round/>
                  <a:headEnd/>
                  <a:tailEnd/>
                </a14:hiddenLine>
              </a:ext>
            </a:extLst>
          </p:spPr>
        </p:pic>
      </p:grpSp>
      <p:sp>
        <p:nvSpPr>
          <p:cNvPr id="499717" name="Rectangle 6"/>
          <p:cNvSpPr>
            <a:spLocks/>
          </p:cNvSpPr>
          <p:nvPr/>
        </p:nvSpPr>
        <p:spPr bwMode="auto">
          <a:xfrm>
            <a:off x="-34925" y="0"/>
            <a:ext cx="91789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39688" algn="ctr"/>
            <a:r>
              <a:rPr lang="en-US" sz="3200">
                <a:solidFill>
                  <a:srgbClr val="FF0000"/>
                </a:solidFill>
                <a:sym typeface="Apple Chancery" charset="0"/>
              </a:rPr>
              <a:t>Italy in AMS</a:t>
            </a:r>
          </a:p>
        </p:txBody>
      </p:sp>
      <p:sp>
        <p:nvSpPr>
          <p:cNvPr id="12295" name="AutoShape 7"/>
          <p:cNvSpPr>
            <a:spLocks/>
          </p:cNvSpPr>
          <p:nvPr/>
        </p:nvSpPr>
        <p:spPr bwMode="auto">
          <a:xfrm>
            <a:off x="2774950" y="1543050"/>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296" name="Rectangle 8"/>
          <p:cNvSpPr>
            <a:spLocks/>
          </p:cNvSpPr>
          <p:nvPr/>
        </p:nvSpPr>
        <p:spPr bwMode="auto">
          <a:xfrm>
            <a:off x="2217738" y="1081088"/>
            <a:ext cx="1333500"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Milano</a:t>
            </a:r>
          </a:p>
        </p:txBody>
      </p:sp>
      <p:sp>
        <p:nvSpPr>
          <p:cNvPr id="12297" name="Rectangle 9"/>
          <p:cNvSpPr>
            <a:spLocks/>
          </p:cNvSpPr>
          <p:nvPr/>
        </p:nvSpPr>
        <p:spPr bwMode="auto">
          <a:xfrm>
            <a:off x="2819400" y="2005013"/>
            <a:ext cx="914400"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Pisa</a:t>
            </a:r>
          </a:p>
        </p:txBody>
      </p:sp>
      <p:sp>
        <p:nvSpPr>
          <p:cNvPr id="12298" name="AutoShape 10"/>
          <p:cNvSpPr>
            <a:spLocks/>
          </p:cNvSpPr>
          <p:nvPr/>
        </p:nvSpPr>
        <p:spPr bwMode="auto">
          <a:xfrm>
            <a:off x="3592513" y="1905000"/>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299" name="Rectangle 11"/>
          <p:cNvSpPr>
            <a:spLocks/>
          </p:cNvSpPr>
          <p:nvPr/>
        </p:nvSpPr>
        <p:spPr bwMode="auto">
          <a:xfrm>
            <a:off x="3527425" y="1443038"/>
            <a:ext cx="2663825" cy="609600"/>
          </a:xfrm>
          <a:prstGeom prst="rect">
            <a:avLst/>
          </a:prstGeom>
          <a:noFill/>
          <a:ln>
            <a:noFill/>
          </a:ln>
          <a:extLst/>
        </p:spPr>
        <p:txBody>
          <a:bodyPr lIns="0" tIns="0" rIns="40638" bIns="0"/>
          <a:lstStyle/>
          <a:p>
            <a:pPr marL="39688"/>
            <a:r>
              <a:rPr lang="en-US" sz="3000">
                <a:solidFill>
                  <a:srgbClr val="FF0000"/>
                </a:solidFill>
                <a:effectLst>
                  <a:outerShdw blurRad="38100" dist="38100" dir="2700000" algn="tl">
                    <a:srgbClr val="C0C0C0"/>
                  </a:outerShdw>
                </a:effectLst>
                <a:latin typeface="Apple Chancery" charset="0"/>
                <a:sym typeface="Apple Chancery" charset="0"/>
              </a:rPr>
              <a:t>Bologna</a:t>
            </a:r>
            <a:r>
              <a:rPr lang="en-US" sz="3000">
                <a:solidFill>
                  <a:srgbClr val="0000FF"/>
                </a:solidFill>
                <a:effectLst>
                  <a:outerShdw blurRad="38100" dist="38100" dir="2700000" algn="tl">
                    <a:srgbClr val="C0C0C0"/>
                  </a:outerShdw>
                </a:effectLst>
                <a:latin typeface="Apple Chancery" charset="0"/>
                <a:sym typeface="Apple Chancery" charset="0"/>
              </a:rPr>
              <a:t>,</a:t>
            </a:r>
            <a:r>
              <a:rPr lang="en-US" sz="3000">
                <a:solidFill>
                  <a:srgbClr val="FF33CC"/>
                </a:solidFill>
                <a:effectLst>
                  <a:outerShdw blurRad="38100" dist="38100" dir="2700000" algn="tl">
                    <a:srgbClr val="C0C0C0"/>
                  </a:outerShdw>
                </a:effectLst>
                <a:latin typeface="Apple Chancery" charset="0"/>
                <a:sym typeface="Apple Chancery" charset="0"/>
              </a:rPr>
              <a:t>CNAF</a:t>
            </a:r>
          </a:p>
        </p:txBody>
      </p:sp>
      <p:sp>
        <p:nvSpPr>
          <p:cNvPr id="12300" name="AutoShape 12"/>
          <p:cNvSpPr>
            <a:spLocks/>
          </p:cNvSpPr>
          <p:nvPr/>
        </p:nvSpPr>
        <p:spPr bwMode="auto">
          <a:xfrm>
            <a:off x="4049713" y="2517775"/>
            <a:ext cx="238125" cy="227013"/>
          </a:xfrm>
          <a:custGeom>
            <a:avLst/>
            <a:gdLst>
              <a:gd name="T0" fmla="*/ 0 w 21600"/>
              <a:gd name="T1" fmla="*/ 12537550 h 21600"/>
              <a:gd name="T2" fmla="*/ 0 w 21600"/>
              <a:gd name="T3" fmla="*/ 12537550 h 21600"/>
              <a:gd name="T4" fmla="*/ 14470360 w 21600"/>
              <a:gd name="T5" fmla="*/ 0 h 21600"/>
              <a:gd name="T6" fmla="*/ 28940599 w 21600"/>
              <a:gd name="T7" fmla="*/ 12537550 h 21600"/>
              <a:gd name="T8" fmla="*/ 14470360 w 21600"/>
              <a:gd name="T9" fmla="*/ 25075215 h 21600"/>
              <a:gd name="T10" fmla="*/ 0 w 21600"/>
              <a:gd name="T11" fmla="*/ 12537550 h 21600"/>
              <a:gd name="T12" fmla="*/ 6897489 w 21600"/>
              <a:gd name="T13" fmla="*/ 12537550 h 21600"/>
              <a:gd name="T14" fmla="*/ 6897489 w 21600"/>
              <a:gd name="T15" fmla="*/ 12537550 h 21600"/>
              <a:gd name="T16" fmla="*/ 14470360 w 21600"/>
              <a:gd name="T17" fmla="*/ 18806440 h 21600"/>
              <a:gd name="T18" fmla="*/ 22043099 w 21600"/>
              <a:gd name="T19" fmla="*/ 12537550 h 21600"/>
              <a:gd name="T20" fmla="*/ 14470360 w 21600"/>
              <a:gd name="T21" fmla="*/ 6268775 h 21600"/>
              <a:gd name="T22" fmla="*/ 6897489 w 21600"/>
              <a:gd name="T23" fmla="*/ 12537550 h 21600"/>
              <a:gd name="T24" fmla="*/ 6897489 w 21600"/>
              <a:gd name="T25" fmla="*/ 1253755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48" y="10800"/>
                </a:moveTo>
                <a:lnTo>
                  <a:pt x="5148" y="10800"/>
                </a:lnTo>
                <a:cubicBezTo>
                  <a:pt x="5148" y="13782"/>
                  <a:pt x="7678" y="16200"/>
                  <a:pt x="10800" y="16200"/>
                </a:cubicBezTo>
                <a:cubicBezTo>
                  <a:pt x="13921" y="16200"/>
                  <a:pt x="16452" y="13782"/>
                  <a:pt x="16452" y="10800"/>
                </a:cubicBezTo>
                <a:cubicBezTo>
                  <a:pt x="16452" y="7818"/>
                  <a:pt x="13921" y="5400"/>
                  <a:pt x="10800" y="5400"/>
                </a:cubicBezTo>
                <a:cubicBezTo>
                  <a:pt x="7678" y="5400"/>
                  <a:pt x="5148" y="7818"/>
                  <a:pt x="5148" y="10800"/>
                </a:cubicBezTo>
                <a:close/>
                <a:moveTo>
                  <a:pt x="5148"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01" name="Rectangle 13"/>
          <p:cNvSpPr>
            <a:spLocks/>
          </p:cNvSpPr>
          <p:nvPr/>
        </p:nvSpPr>
        <p:spPr bwMode="auto">
          <a:xfrm>
            <a:off x="4048125" y="2184400"/>
            <a:ext cx="1600200"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Perugia</a:t>
            </a:r>
          </a:p>
        </p:txBody>
      </p:sp>
      <p:sp>
        <p:nvSpPr>
          <p:cNvPr id="12302" name="AutoShape 14"/>
          <p:cNvSpPr>
            <a:spLocks/>
          </p:cNvSpPr>
          <p:nvPr/>
        </p:nvSpPr>
        <p:spPr bwMode="auto">
          <a:xfrm>
            <a:off x="4354513" y="3375025"/>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03" name="AutoShape 15"/>
          <p:cNvSpPr>
            <a:spLocks/>
          </p:cNvSpPr>
          <p:nvPr/>
        </p:nvSpPr>
        <p:spPr bwMode="auto">
          <a:xfrm>
            <a:off x="4427538" y="2846388"/>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04" name="Rectangle 16"/>
          <p:cNvSpPr>
            <a:spLocks/>
          </p:cNvSpPr>
          <p:nvPr/>
        </p:nvSpPr>
        <p:spPr bwMode="auto">
          <a:xfrm>
            <a:off x="4838700" y="2644775"/>
            <a:ext cx="1231900"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Terni</a:t>
            </a:r>
          </a:p>
        </p:txBody>
      </p:sp>
      <p:sp>
        <p:nvSpPr>
          <p:cNvPr id="499728" name="Rectangle 17"/>
          <p:cNvSpPr>
            <a:spLocks/>
          </p:cNvSpPr>
          <p:nvPr/>
        </p:nvSpPr>
        <p:spPr bwMode="auto">
          <a:xfrm>
            <a:off x="496888" y="3900488"/>
            <a:ext cx="73564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p>
            <a:pPr marL="39688"/>
            <a:r>
              <a:rPr lang="en-US">
                <a:solidFill>
                  <a:srgbClr val="0000FF"/>
                </a:solidFill>
                <a:latin typeface="Apple Chancery" charset="0"/>
                <a:sym typeface="Apple Chancery" charset="0"/>
              </a:rPr>
              <a:t>60 Scientists and Engineers</a:t>
            </a:r>
          </a:p>
          <a:p>
            <a:pPr marL="39688"/>
            <a:r>
              <a:rPr lang="en-US">
                <a:solidFill>
                  <a:srgbClr val="0000FF"/>
                </a:solidFill>
                <a:latin typeface="Apple Chancery" charset="0"/>
                <a:sym typeface="Apple Chancery" charset="0"/>
              </a:rPr>
              <a:t>6 Universities</a:t>
            </a:r>
          </a:p>
          <a:p>
            <a:pPr marL="39688"/>
            <a:r>
              <a:rPr lang="en-US">
                <a:solidFill>
                  <a:srgbClr val="0000FF"/>
                </a:solidFill>
                <a:latin typeface="Apple Chancery" charset="0"/>
                <a:sym typeface="Apple Chancery" charset="0"/>
              </a:rPr>
              <a:t>5 INFN Sections </a:t>
            </a:r>
          </a:p>
          <a:p>
            <a:pPr marL="39688"/>
            <a:r>
              <a:rPr lang="en-US">
                <a:solidFill>
                  <a:srgbClr val="0000FF"/>
                </a:solidFill>
                <a:latin typeface="Apple Chancery" charset="0"/>
                <a:sym typeface="Apple Chancery" charset="0"/>
              </a:rPr>
              <a:t>2 INFN  National Laboratories</a:t>
            </a:r>
          </a:p>
          <a:p>
            <a:pPr marL="39688"/>
            <a:r>
              <a:rPr lang="en-US">
                <a:solidFill>
                  <a:srgbClr val="FF33CC"/>
                </a:solidFill>
                <a:latin typeface="Apple Chancery" charset="0"/>
                <a:sym typeface="Apple Chancery" charset="0"/>
              </a:rPr>
              <a:t>1 INFN Computing center</a:t>
            </a:r>
          </a:p>
          <a:p>
            <a:pPr marL="39688"/>
            <a:r>
              <a:rPr lang="en-US">
                <a:solidFill>
                  <a:srgbClr val="0000FF"/>
                </a:solidFill>
                <a:latin typeface="Apple Chancery" charset="0"/>
                <a:sym typeface="Apple Chancery" charset="0"/>
              </a:rPr>
              <a:t>16 years of collaboration among INFN and ASI </a:t>
            </a:r>
          </a:p>
        </p:txBody>
      </p:sp>
      <p:sp>
        <p:nvSpPr>
          <p:cNvPr id="12306" name="AutoShape 18"/>
          <p:cNvSpPr>
            <a:spLocks/>
          </p:cNvSpPr>
          <p:nvPr/>
        </p:nvSpPr>
        <p:spPr bwMode="auto">
          <a:xfrm>
            <a:off x="5322888" y="5905500"/>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8000"/>
          </a:solidFill>
          <a:ln w="9525">
            <a:solidFill>
              <a:srgbClr val="000090"/>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07" name="Rectangle 19"/>
          <p:cNvSpPr>
            <a:spLocks/>
          </p:cNvSpPr>
          <p:nvPr/>
        </p:nvSpPr>
        <p:spPr bwMode="auto">
          <a:xfrm>
            <a:off x="5443538" y="5561013"/>
            <a:ext cx="1600200" cy="609600"/>
          </a:xfrm>
          <a:prstGeom prst="rect">
            <a:avLst/>
          </a:prstGeom>
          <a:noFill/>
          <a:ln>
            <a:noFill/>
          </a:ln>
          <a:extLst/>
        </p:spPr>
        <p:txBody>
          <a:bodyPr lIns="0" tIns="0" rIns="40638" bIns="0"/>
          <a:lstStyle/>
          <a:p>
            <a:pPr marL="39688"/>
            <a:r>
              <a:rPr lang="en-US" sz="3000">
                <a:solidFill>
                  <a:srgbClr val="008000"/>
                </a:solidFill>
                <a:effectLst>
                  <a:outerShdw blurRad="38100" dist="38100" dir="2700000" algn="tl">
                    <a:srgbClr val="C0C0C0"/>
                  </a:outerShdw>
                </a:effectLst>
                <a:latin typeface="Apple Chancery" charset="0"/>
                <a:sym typeface="Apple Chancery" charset="0"/>
              </a:rPr>
              <a:t>LNS</a:t>
            </a:r>
          </a:p>
        </p:txBody>
      </p:sp>
      <p:sp>
        <p:nvSpPr>
          <p:cNvPr id="12308" name="AutoShape 20"/>
          <p:cNvSpPr>
            <a:spLocks/>
          </p:cNvSpPr>
          <p:nvPr/>
        </p:nvSpPr>
        <p:spPr bwMode="auto">
          <a:xfrm>
            <a:off x="3473450" y="1316038"/>
            <a:ext cx="238125" cy="227012"/>
          </a:xfrm>
          <a:custGeom>
            <a:avLst/>
            <a:gdLst>
              <a:gd name="T0" fmla="*/ 0 w 21600"/>
              <a:gd name="T1" fmla="*/ 12537442 h 21600"/>
              <a:gd name="T2" fmla="*/ 0 w 21600"/>
              <a:gd name="T3" fmla="*/ 12537442 h 21600"/>
              <a:gd name="T4" fmla="*/ 14470360 w 21600"/>
              <a:gd name="T5" fmla="*/ 0 h 21600"/>
              <a:gd name="T6" fmla="*/ 28940599 w 21600"/>
              <a:gd name="T7" fmla="*/ 12537442 h 21600"/>
              <a:gd name="T8" fmla="*/ 14470360 w 21600"/>
              <a:gd name="T9" fmla="*/ 25074884 h 21600"/>
              <a:gd name="T10" fmla="*/ 0 w 21600"/>
              <a:gd name="T11" fmla="*/ 12537442 h 21600"/>
              <a:gd name="T12" fmla="*/ 6897489 w 21600"/>
              <a:gd name="T13" fmla="*/ 12537442 h 21600"/>
              <a:gd name="T14" fmla="*/ 6897489 w 21600"/>
              <a:gd name="T15" fmla="*/ 12537442 h 21600"/>
              <a:gd name="T16" fmla="*/ 14470360 w 21600"/>
              <a:gd name="T17" fmla="*/ 18806168 h 21600"/>
              <a:gd name="T18" fmla="*/ 22043099 w 21600"/>
              <a:gd name="T19" fmla="*/ 12537442 h 21600"/>
              <a:gd name="T20" fmla="*/ 14470360 w 21600"/>
              <a:gd name="T21" fmla="*/ 6268726 h 21600"/>
              <a:gd name="T22" fmla="*/ 6897489 w 21600"/>
              <a:gd name="T23" fmla="*/ 12537442 h 21600"/>
              <a:gd name="T24" fmla="*/ 6897489 w 21600"/>
              <a:gd name="T25" fmla="*/ 12537442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48" y="10800"/>
                </a:moveTo>
                <a:lnTo>
                  <a:pt x="5148" y="10800"/>
                </a:lnTo>
                <a:cubicBezTo>
                  <a:pt x="5148" y="13782"/>
                  <a:pt x="7678" y="16200"/>
                  <a:pt x="10800" y="16200"/>
                </a:cubicBezTo>
                <a:cubicBezTo>
                  <a:pt x="13922" y="16200"/>
                  <a:pt x="16452" y="13782"/>
                  <a:pt x="16452" y="10800"/>
                </a:cubicBezTo>
                <a:cubicBezTo>
                  <a:pt x="16452" y="7818"/>
                  <a:pt x="13922" y="5400"/>
                  <a:pt x="10800" y="5400"/>
                </a:cubicBezTo>
                <a:cubicBezTo>
                  <a:pt x="7678" y="5400"/>
                  <a:pt x="5148" y="7818"/>
                  <a:pt x="5148" y="10800"/>
                </a:cubicBezTo>
                <a:close/>
                <a:moveTo>
                  <a:pt x="5148" y="10800"/>
                </a:moveTo>
              </a:path>
            </a:pathLst>
          </a:custGeom>
          <a:solidFill>
            <a:srgbClr val="008000"/>
          </a:solidFill>
          <a:ln w="9525">
            <a:solidFill>
              <a:srgbClr val="000090"/>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09" name="Rectangle 21"/>
          <p:cNvSpPr>
            <a:spLocks/>
          </p:cNvSpPr>
          <p:nvPr/>
        </p:nvSpPr>
        <p:spPr bwMode="auto">
          <a:xfrm>
            <a:off x="3594100" y="914400"/>
            <a:ext cx="1600200" cy="609600"/>
          </a:xfrm>
          <a:prstGeom prst="rect">
            <a:avLst/>
          </a:prstGeom>
          <a:noFill/>
          <a:ln>
            <a:noFill/>
          </a:ln>
          <a:extLst/>
        </p:spPr>
        <p:txBody>
          <a:bodyPr lIns="0" tIns="0" rIns="40638" bIns="0"/>
          <a:lstStyle/>
          <a:p>
            <a:pPr marL="39688"/>
            <a:r>
              <a:rPr lang="en-US" sz="3000">
                <a:solidFill>
                  <a:srgbClr val="008000"/>
                </a:solidFill>
                <a:effectLst>
                  <a:outerShdw blurRad="38100" dist="38100" dir="2700000" algn="tl">
                    <a:srgbClr val="C0C0C0"/>
                  </a:outerShdw>
                </a:effectLst>
                <a:latin typeface="Apple Chancery" charset="0"/>
                <a:sym typeface="Apple Chancery" charset="0"/>
              </a:rPr>
              <a:t>LNL</a:t>
            </a:r>
          </a:p>
        </p:txBody>
      </p:sp>
      <p:pic>
        <p:nvPicPr>
          <p:cNvPr id="499733"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488" y="0"/>
            <a:ext cx="1814512"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34" name="Picture 2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0"/>
            <a:ext cx="16224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35" name="Rectangle 24"/>
          <p:cNvSpPr>
            <a:spLocks/>
          </p:cNvSpPr>
          <p:nvPr/>
        </p:nvSpPr>
        <p:spPr bwMode="auto">
          <a:xfrm>
            <a:off x="147638" y="166688"/>
            <a:ext cx="538162" cy="1412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it-IT"/>
          </a:p>
        </p:txBody>
      </p:sp>
      <p:sp>
        <p:nvSpPr>
          <p:cNvPr id="12313" name="AutoShape 25"/>
          <p:cNvSpPr>
            <a:spLocks/>
          </p:cNvSpPr>
          <p:nvPr/>
        </p:nvSpPr>
        <p:spPr bwMode="auto">
          <a:xfrm>
            <a:off x="192088" y="5310188"/>
            <a:ext cx="238125" cy="227012"/>
          </a:xfrm>
          <a:custGeom>
            <a:avLst/>
            <a:gdLst>
              <a:gd name="T0" fmla="*/ 0 w 21600"/>
              <a:gd name="T1" fmla="*/ 12537442 h 21600"/>
              <a:gd name="T2" fmla="*/ 0 w 21600"/>
              <a:gd name="T3" fmla="*/ 12537442 h 21600"/>
              <a:gd name="T4" fmla="*/ 14470360 w 21600"/>
              <a:gd name="T5" fmla="*/ 0 h 21600"/>
              <a:gd name="T6" fmla="*/ 28940599 w 21600"/>
              <a:gd name="T7" fmla="*/ 12537442 h 21600"/>
              <a:gd name="T8" fmla="*/ 14470360 w 21600"/>
              <a:gd name="T9" fmla="*/ 25074884 h 21600"/>
              <a:gd name="T10" fmla="*/ 0 w 21600"/>
              <a:gd name="T11" fmla="*/ 12537442 h 21600"/>
              <a:gd name="T12" fmla="*/ 6897489 w 21600"/>
              <a:gd name="T13" fmla="*/ 12537442 h 21600"/>
              <a:gd name="T14" fmla="*/ 6897489 w 21600"/>
              <a:gd name="T15" fmla="*/ 12537442 h 21600"/>
              <a:gd name="T16" fmla="*/ 14470360 w 21600"/>
              <a:gd name="T17" fmla="*/ 18806168 h 21600"/>
              <a:gd name="T18" fmla="*/ 22043099 w 21600"/>
              <a:gd name="T19" fmla="*/ 12537442 h 21600"/>
              <a:gd name="T20" fmla="*/ 14470360 w 21600"/>
              <a:gd name="T21" fmla="*/ 6268726 h 21600"/>
              <a:gd name="T22" fmla="*/ 6897489 w 21600"/>
              <a:gd name="T23" fmla="*/ 12537442 h 21600"/>
              <a:gd name="T24" fmla="*/ 6897489 w 21600"/>
              <a:gd name="T25" fmla="*/ 12537442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48" y="10800"/>
                </a:moveTo>
                <a:lnTo>
                  <a:pt x="5148" y="10800"/>
                </a:lnTo>
                <a:cubicBezTo>
                  <a:pt x="5148" y="13782"/>
                  <a:pt x="7678" y="16200"/>
                  <a:pt x="10800" y="16200"/>
                </a:cubicBezTo>
                <a:cubicBezTo>
                  <a:pt x="13921" y="16200"/>
                  <a:pt x="16452" y="13782"/>
                  <a:pt x="16452" y="10800"/>
                </a:cubicBezTo>
                <a:cubicBezTo>
                  <a:pt x="16452" y="7818"/>
                  <a:pt x="13921" y="5400"/>
                  <a:pt x="10800" y="5400"/>
                </a:cubicBezTo>
                <a:cubicBezTo>
                  <a:pt x="7678" y="5400"/>
                  <a:pt x="5148" y="7818"/>
                  <a:pt x="5148" y="10800"/>
                </a:cubicBezTo>
                <a:close/>
                <a:moveTo>
                  <a:pt x="5148" y="10800"/>
                </a:moveTo>
              </a:path>
            </a:pathLst>
          </a:custGeom>
          <a:solidFill>
            <a:srgbClr val="008000"/>
          </a:solidFill>
          <a:ln w="9525">
            <a:solidFill>
              <a:srgbClr val="000090"/>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14" name="AutoShape 26"/>
          <p:cNvSpPr>
            <a:spLocks/>
          </p:cNvSpPr>
          <p:nvPr/>
        </p:nvSpPr>
        <p:spPr bwMode="auto">
          <a:xfrm>
            <a:off x="227013" y="4479925"/>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15" name="AutoShape 27"/>
          <p:cNvSpPr>
            <a:spLocks/>
          </p:cNvSpPr>
          <p:nvPr/>
        </p:nvSpPr>
        <p:spPr bwMode="auto">
          <a:xfrm>
            <a:off x="195263" y="4868863"/>
            <a:ext cx="238125" cy="227012"/>
          </a:xfrm>
          <a:custGeom>
            <a:avLst/>
            <a:gdLst>
              <a:gd name="T0" fmla="*/ 0 w 21600"/>
              <a:gd name="T1" fmla="*/ 12537442 h 21600"/>
              <a:gd name="T2" fmla="*/ 0 w 21600"/>
              <a:gd name="T3" fmla="*/ 12537442 h 21600"/>
              <a:gd name="T4" fmla="*/ 14470360 w 21600"/>
              <a:gd name="T5" fmla="*/ 0 h 21600"/>
              <a:gd name="T6" fmla="*/ 28940599 w 21600"/>
              <a:gd name="T7" fmla="*/ 12537442 h 21600"/>
              <a:gd name="T8" fmla="*/ 14470360 w 21600"/>
              <a:gd name="T9" fmla="*/ 25074884 h 21600"/>
              <a:gd name="T10" fmla="*/ 0 w 21600"/>
              <a:gd name="T11" fmla="*/ 12537442 h 21600"/>
              <a:gd name="T12" fmla="*/ 6897489 w 21600"/>
              <a:gd name="T13" fmla="*/ 12537442 h 21600"/>
              <a:gd name="T14" fmla="*/ 6897489 w 21600"/>
              <a:gd name="T15" fmla="*/ 12537442 h 21600"/>
              <a:gd name="T16" fmla="*/ 14470360 w 21600"/>
              <a:gd name="T17" fmla="*/ 18806168 h 21600"/>
              <a:gd name="T18" fmla="*/ 22043099 w 21600"/>
              <a:gd name="T19" fmla="*/ 12537442 h 21600"/>
              <a:gd name="T20" fmla="*/ 14470360 w 21600"/>
              <a:gd name="T21" fmla="*/ 6268726 h 21600"/>
              <a:gd name="T22" fmla="*/ 6897489 w 21600"/>
              <a:gd name="T23" fmla="*/ 12537442 h 21600"/>
              <a:gd name="T24" fmla="*/ 6897489 w 21600"/>
              <a:gd name="T25" fmla="*/ 12537442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48" y="10800"/>
                </a:moveTo>
                <a:lnTo>
                  <a:pt x="5148" y="10800"/>
                </a:lnTo>
                <a:cubicBezTo>
                  <a:pt x="5148" y="13782"/>
                  <a:pt x="7678" y="16200"/>
                  <a:pt x="10800" y="16200"/>
                </a:cubicBezTo>
                <a:cubicBezTo>
                  <a:pt x="13922" y="16200"/>
                  <a:pt x="16452" y="13782"/>
                  <a:pt x="16452" y="10800"/>
                </a:cubicBezTo>
                <a:cubicBezTo>
                  <a:pt x="16452" y="7818"/>
                  <a:pt x="13922" y="5400"/>
                  <a:pt x="10800" y="5400"/>
                </a:cubicBezTo>
                <a:cubicBezTo>
                  <a:pt x="7678" y="5400"/>
                  <a:pt x="5148" y="7818"/>
                  <a:pt x="5148" y="10800"/>
                </a:cubicBezTo>
                <a:close/>
                <a:moveTo>
                  <a:pt x="5148"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12316" name="Rectangle 28"/>
          <p:cNvSpPr>
            <a:spLocks/>
          </p:cNvSpPr>
          <p:nvPr/>
        </p:nvSpPr>
        <p:spPr bwMode="auto">
          <a:xfrm>
            <a:off x="4630738" y="3209925"/>
            <a:ext cx="1612900"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Roma</a:t>
            </a:r>
          </a:p>
        </p:txBody>
      </p:sp>
      <p:sp>
        <p:nvSpPr>
          <p:cNvPr id="12317" name="AutoShape 29"/>
          <p:cNvSpPr>
            <a:spLocks/>
          </p:cNvSpPr>
          <p:nvPr/>
        </p:nvSpPr>
        <p:spPr bwMode="auto">
          <a:xfrm>
            <a:off x="3473450" y="2466975"/>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33" name="AutoShape 10"/>
          <p:cNvSpPr>
            <a:spLocks/>
          </p:cNvSpPr>
          <p:nvPr/>
        </p:nvSpPr>
        <p:spPr bwMode="auto">
          <a:xfrm>
            <a:off x="3871913" y="723900"/>
            <a:ext cx="238125" cy="225425"/>
          </a:xfrm>
          <a:custGeom>
            <a:avLst/>
            <a:gdLst>
              <a:gd name="T0" fmla="*/ 0 w 21600"/>
              <a:gd name="T1" fmla="*/ 12276385 h 21600"/>
              <a:gd name="T2" fmla="*/ 0 w 21600"/>
              <a:gd name="T3" fmla="*/ 12276385 h 21600"/>
              <a:gd name="T4" fmla="*/ 14470360 w 21600"/>
              <a:gd name="T5" fmla="*/ 0 h 21600"/>
              <a:gd name="T6" fmla="*/ 28940599 w 21600"/>
              <a:gd name="T7" fmla="*/ 12276385 h 21600"/>
              <a:gd name="T8" fmla="*/ 14470360 w 21600"/>
              <a:gd name="T9" fmla="*/ 24552675 h 21600"/>
              <a:gd name="T10" fmla="*/ 0 w 21600"/>
              <a:gd name="T11" fmla="*/ 12276385 h 21600"/>
              <a:gd name="T12" fmla="*/ 6849247 w 21600"/>
              <a:gd name="T13" fmla="*/ 12276385 h 21600"/>
              <a:gd name="T14" fmla="*/ 6849247 w 21600"/>
              <a:gd name="T15" fmla="*/ 12276385 h 21600"/>
              <a:gd name="T16" fmla="*/ 14470360 w 21600"/>
              <a:gd name="T17" fmla="*/ 18414530 h 21600"/>
              <a:gd name="T18" fmla="*/ 22091352 w 21600"/>
              <a:gd name="T19" fmla="*/ 12276385 h 21600"/>
              <a:gd name="T20" fmla="*/ 14470360 w 21600"/>
              <a:gd name="T21" fmla="*/ 6138145 h 21600"/>
              <a:gd name="T22" fmla="*/ 6849247 w 21600"/>
              <a:gd name="T23" fmla="*/ 12276385 h 21600"/>
              <a:gd name="T24" fmla="*/ 6849247 w 21600"/>
              <a:gd name="T25" fmla="*/ 12276385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0"/>
              <a:gd name="T40" fmla="*/ 0 h 21600"/>
              <a:gd name="T41" fmla="*/ 21600 w 21600"/>
              <a:gd name="T42" fmla="*/ 21600 h 2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0" h="21600">
                <a:moveTo>
                  <a:pt x="0" y="10800"/>
                </a:moveTo>
                <a:lnTo>
                  <a:pt x="0" y="10800"/>
                </a:ln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112" y="10800"/>
                </a:moveTo>
                <a:lnTo>
                  <a:pt x="5112" y="10800"/>
                </a:lnTo>
                <a:cubicBezTo>
                  <a:pt x="5112" y="13782"/>
                  <a:pt x="7659" y="16200"/>
                  <a:pt x="10800" y="16200"/>
                </a:cubicBezTo>
                <a:cubicBezTo>
                  <a:pt x="13941" y="16200"/>
                  <a:pt x="16488" y="13782"/>
                  <a:pt x="16488" y="10800"/>
                </a:cubicBezTo>
                <a:cubicBezTo>
                  <a:pt x="16488" y="7818"/>
                  <a:pt x="13941" y="5400"/>
                  <a:pt x="10800" y="5400"/>
                </a:cubicBezTo>
                <a:cubicBezTo>
                  <a:pt x="7659" y="5400"/>
                  <a:pt x="5112" y="7818"/>
                  <a:pt x="5112" y="10800"/>
                </a:cubicBezTo>
                <a:close/>
                <a:moveTo>
                  <a:pt x="5112" y="10800"/>
                </a:moveTo>
              </a:path>
            </a:pathLst>
          </a:custGeom>
          <a:solidFill>
            <a:srgbClr val="000090"/>
          </a:solidFill>
          <a:ln w="9525">
            <a:solidFill>
              <a:srgbClr val="4A7EBB"/>
            </a:solidFill>
            <a:round/>
            <a:headEnd/>
            <a:tailEnd/>
          </a:ln>
          <a:effectLst>
            <a:outerShdw blurRad="38100" dist="25399" dir="5400000" algn="ctr" rotWithShape="0">
              <a:schemeClr val="bg2">
                <a:alpha val="34998"/>
              </a:schemeClr>
            </a:outerShdw>
          </a:effectLst>
        </p:spPr>
        <p:txBody>
          <a:bodyPr lIns="0" tIns="0" rIns="0" bIns="0"/>
          <a:lstStyle/>
          <a:p>
            <a:endParaRPr lang="it-IT"/>
          </a:p>
        </p:txBody>
      </p:sp>
      <p:sp>
        <p:nvSpPr>
          <p:cNvPr id="34" name="Rectangle 11"/>
          <p:cNvSpPr>
            <a:spLocks/>
          </p:cNvSpPr>
          <p:nvPr/>
        </p:nvSpPr>
        <p:spPr bwMode="auto">
          <a:xfrm>
            <a:off x="4108450" y="515938"/>
            <a:ext cx="1795463" cy="609600"/>
          </a:xfrm>
          <a:prstGeom prst="rect">
            <a:avLst/>
          </a:prstGeom>
          <a:noFill/>
          <a:ln>
            <a:noFill/>
          </a:ln>
          <a:extLst/>
        </p:spPr>
        <p:txBody>
          <a:bodyPr lIns="0" tIns="0" rIns="40638" bIns="0"/>
          <a:lstStyle/>
          <a:p>
            <a:pPr marL="39688"/>
            <a:r>
              <a:rPr lang="en-US" sz="3000">
                <a:solidFill>
                  <a:srgbClr val="0000FF"/>
                </a:solidFill>
                <a:effectLst>
                  <a:outerShdw blurRad="38100" dist="38100" dir="2700000" algn="tl">
                    <a:srgbClr val="C0C0C0"/>
                  </a:outerShdw>
                </a:effectLst>
                <a:latin typeface="Apple Chancery" charset="0"/>
                <a:sym typeface="Apple Chancery" charset="0"/>
              </a:rPr>
              <a:t>Trento</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vlcsnap-2011-09-30-17h30m57s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7" name="Text Box 3"/>
          <p:cNvSpPr txBox="1">
            <a:spLocks noChangeArrowheads="1"/>
          </p:cNvSpPr>
          <p:nvPr/>
        </p:nvSpPr>
        <p:spPr bwMode="auto">
          <a:xfrm>
            <a:off x="0" y="4271963"/>
            <a:ext cx="34512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a:solidFill>
                  <a:srgbClr val="0000FF"/>
                </a:solidFill>
                <a:latin typeface="Calibri" pitchFamily="34" charset="0"/>
              </a:rPr>
              <a:t>Endeavour:         110 t</a:t>
            </a:r>
          </a:p>
          <a:p>
            <a:r>
              <a:rPr lang="en-US" sz="2400">
                <a:solidFill>
                  <a:srgbClr val="0000FF"/>
                </a:solidFill>
                <a:latin typeface="Calibri" pitchFamily="34" charset="0"/>
              </a:rPr>
              <a:t>External tank:    756 t</a:t>
            </a:r>
          </a:p>
          <a:p>
            <a:r>
              <a:rPr lang="en-US" sz="2400">
                <a:solidFill>
                  <a:srgbClr val="0000FF"/>
                </a:solidFill>
                <a:latin typeface="Calibri" pitchFamily="34" charset="0"/>
              </a:rPr>
              <a:t>2 SRB:              1142 t</a:t>
            </a:r>
          </a:p>
          <a:p>
            <a:r>
              <a:rPr lang="en-US" sz="1800">
                <a:solidFill>
                  <a:srgbClr val="0000FF"/>
                </a:solidFill>
              </a:rPr>
              <a:t>(solid rocket boosters)</a:t>
            </a:r>
            <a:endParaRPr lang="en-US" sz="1600">
              <a:solidFill>
                <a:srgbClr val="0000FF"/>
              </a:solidFill>
              <a:latin typeface="Calibri" pitchFamily="34" charset="0"/>
            </a:endParaRPr>
          </a:p>
          <a:p>
            <a:r>
              <a:rPr lang="en-US" sz="2400">
                <a:solidFill>
                  <a:srgbClr val="0000FF"/>
                </a:solidFill>
                <a:latin typeface="Calibri" pitchFamily="34" charset="0"/>
              </a:rPr>
              <a:t>Total weight:    2008 t</a:t>
            </a:r>
          </a:p>
          <a:p>
            <a:r>
              <a:rPr lang="en-US" sz="2400">
                <a:solidFill>
                  <a:srgbClr val="0000FF"/>
                </a:solidFill>
                <a:latin typeface="Calibri" pitchFamily="34" charset="0"/>
              </a:rPr>
              <a:t>AMS weight:        7.5 t</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1026" descr="vlcsnap-2011-09-30-17h32m04s1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1" name="Picture 1028" descr="68a68ce8"/>
          <p:cNvPicPr>
            <a:picLocks noChangeAspect="1" noChangeArrowheads="1"/>
          </p:cNvPicPr>
          <p:nvPr/>
        </p:nvPicPr>
        <p:blipFill>
          <a:blip r:embed="rId3">
            <a:extLst>
              <a:ext uri="{28A0092B-C50C-407E-A947-70E740481C1C}">
                <a14:useLocalDpi xmlns:a14="http://schemas.microsoft.com/office/drawing/2010/main" val="0"/>
              </a:ext>
            </a:extLst>
          </a:blip>
          <a:srcRect l="9677" t="2951" r="9946"/>
          <a:stretch>
            <a:fillRect/>
          </a:stretch>
        </p:blipFill>
        <p:spPr bwMode="auto">
          <a:xfrm>
            <a:off x="5346700" y="0"/>
            <a:ext cx="37973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2" name="Text Box 4"/>
          <p:cNvSpPr txBox="1">
            <a:spLocks noChangeArrowheads="1"/>
          </p:cNvSpPr>
          <p:nvPr/>
        </p:nvSpPr>
        <p:spPr bwMode="auto">
          <a:xfrm>
            <a:off x="5353050" y="3556000"/>
            <a:ext cx="379095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spcBef>
                <a:spcPct val="50000"/>
              </a:spcBef>
            </a:pPr>
            <a:r>
              <a:rPr lang="en-US" sz="2000">
                <a:solidFill>
                  <a:srgbClr val="0000CC"/>
                </a:solidFill>
              </a:rPr>
              <a:t>After 123 seconds, </a:t>
            </a:r>
            <a:br>
              <a:rPr lang="en-US" sz="2000">
                <a:solidFill>
                  <a:srgbClr val="0000CC"/>
                </a:solidFill>
              </a:rPr>
            </a:br>
            <a:r>
              <a:rPr lang="en-US" sz="2000">
                <a:solidFill>
                  <a:srgbClr val="0000CC"/>
                </a:solidFill>
              </a:rPr>
              <a:t>1,000 tons of fuel is spent.</a:t>
            </a:r>
          </a:p>
        </p:txBody>
      </p:sp>
      <p:sp>
        <p:nvSpPr>
          <p:cNvPr id="544773" name="Text Box 3"/>
          <p:cNvSpPr txBox="1">
            <a:spLocks noChangeArrowheads="1"/>
          </p:cNvSpPr>
          <p:nvPr/>
        </p:nvSpPr>
        <p:spPr bwMode="auto">
          <a:xfrm>
            <a:off x="5907088" y="6273800"/>
            <a:ext cx="3236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8" tIns="45536" rIns="91088" bIns="45536">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3200">
                <a:solidFill>
                  <a:srgbClr val="FFFFFF"/>
                </a:solidFill>
              </a:rPr>
              <a:t>May 16, 2011</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smtClean="0"/>
              <a:t>Finally AMS-02 in space!</a:t>
            </a:r>
            <a:br>
              <a:rPr lang="en-US" sz="3600" smtClean="0"/>
            </a:br>
            <a:r>
              <a:rPr lang="en-US" sz="3600" smtClean="0"/>
              <a:t>16 may 2011 in Bologna</a:t>
            </a:r>
          </a:p>
        </p:txBody>
      </p:sp>
      <p:pic>
        <p:nvPicPr>
          <p:cNvPr id="545795" name="Content Placeholder 3" descr="lancio.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115000"/>
                    </a14:imgEffect>
                  </a14:imgLayer>
                </a14:imgProps>
              </a:ext>
              <a:ext uri="{28A0092B-C50C-407E-A947-70E740481C1C}">
                <a14:useLocalDpi xmlns:a14="http://schemas.microsoft.com/office/drawing/2010/main" val="0"/>
              </a:ext>
            </a:extLst>
          </a:blip>
          <a:srcRect l="-17982" r="-17982"/>
          <a:stretch>
            <a:fillRect/>
          </a:stretch>
        </p:blipFill>
        <p:spPr>
          <a:xfrm>
            <a:off x="581025" y="1790700"/>
            <a:ext cx="8204200" cy="43434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3" descr="s134e009264_5_26.jpg"/>
          <p:cNvPicPr>
            <a:picLocks noChangeAspect="1"/>
          </p:cNvPicPr>
          <p:nvPr/>
        </p:nvPicPr>
        <p:blipFill>
          <a:blip r:embed="rId2">
            <a:extLst>
              <a:ext uri="{28A0092B-C50C-407E-A947-70E740481C1C}">
                <a14:useLocalDpi xmlns:a14="http://schemas.microsoft.com/office/drawing/2010/main" val="0"/>
              </a:ext>
            </a:extLst>
          </a:blip>
          <a:srcRect r="9729"/>
          <a:stretch>
            <a:fillRect/>
          </a:stretch>
        </p:blipFill>
        <p:spPr bwMode="auto">
          <a:xfrm>
            <a:off x="0" y="-111125"/>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19" name="Text Box 3"/>
          <p:cNvSpPr txBox="1">
            <a:spLocks noChangeArrowheads="1"/>
          </p:cNvSpPr>
          <p:nvPr/>
        </p:nvSpPr>
        <p:spPr bwMode="auto">
          <a:xfrm>
            <a:off x="-104775" y="-96838"/>
            <a:ext cx="9285288"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8" tIns="45536" rIns="91088" bIns="45536">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3200">
                <a:solidFill>
                  <a:srgbClr val="FFFFFF"/>
                </a:solidFill>
              </a:rPr>
              <a:t>May 19, 2011: AMS installation completed.</a:t>
            </a:r>
          </a:p>
        </p:txBody>
      </p:sp>
      <p:sp>
        <p:nvSpPr>
          <p:cNvPr id="546820" name="TextBox 3"/>
          <p:cNvSpPr txBox="1">
            <a:spLocks noChangeArrowheads="1"/>
          </p:cNvSpPr>
          <p:nvPr/>
        </p:nvSpPr>
        <p:spPr bwMode="auto">
          <a:xfrm>
            <a:off x="349250" y="1063625"/>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endParaRPr lang="it-IT"/>
          </a:p>
        </p:txBody>
      </p:sp>
      <p:pic>
        <p:nvPicPr>
          <p:cNvPr id="546821" name="Picture 4" descr="canali.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36575"/>
            <a:ext cx="83661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547842" name="Picture 2" descr="http://www.ams.nasa.gov/Images/AMS-02_Project_Photos/AMS%20On-Orbit/110531/s134e010138.jpg"/>
          <p:cNvPicPr>
            <a:picLocks noChangeAspect="1" noChangeArrowheads="1"/>
          </p:cNvPicPr>
          <p:nvPr/>
        </p:nvPicPr>
        <p:blipFill>
          <a:blip r:embed="rId3">
            <a:extLst>
              <a:ext uri="{28A0092B-C50C-407E-A947-70E740481C1C}">
                <a14:useLocalDpi xmlns:a14="http://schemas.microsoft.com/office/drawing/2010/main" val="0"/>
              </a:ext>
            </a:extLst>
          </a:blip>
          <a:srcRect l="42181" t="38336" r="13466" b="17177"/>
          <a:stretch>
            <a:fillRect/>
          </a:stretch>
        </p:blipFill>
        <p:spPr bwMode="auto">
          <a:xfrm>
            <a:off x="0" y="393700"/>
            <a:ext cx="4017963" cy="2676525"/>
          </a:xfrm>
          <a:prstGeom prst="rect">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547843" name="Title 641"/>
          <p:cNvSpPr txBox="1">
            <a:spLocks/>
          </p:cNvSpPr>
          <p:nvPr/>
        </p:nvSpPr>
        <p:spPr bwMode="auto">
          <a:xfrm>
            <a:off x="0" y="31750"/>
            <a:ext cx="91440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a:solidFill>
                  <a:srgbClr val="3333CC"/>
                </a:solidFill>
                <a:cs typeface="Arial" pitchFamily="34" charset="0"/>
              </a:rPr>
              <a:t>AMS Operations</a:t>
            </a:r>
          </a:p>
        </p:txBody>
      </p:sp>
      <p:pic>
        <p:nvPicPr>
          <p:cNvPr id="547844" name="Picture 2" descr="_DSC4248"/>
          <p:cNvPicPr>
            <a:picLocks noChangeAspect="1" noChangeArrowheads="1"/>
          </p:cNvPicPr>
          <p:nvPr/>
        </p:nvPicPr>
        <p:blipFill>
          <a:blip r:embed="rId4">
            <a:extLst>
              <a:ext uri="{28A0092B-C50C-407E-A947-70E740481C1C}">
                <a14:useLocalDpi xmlns:a14="http://schemas.microsoft.com/office/drawing/2010/main" val="0"/>
              </a:ext>
            </a:extLst>
          </a:blip>
          <a:srcRect l="15295" t="13794" r="25603" b="24136"/>
          <a:stretch>
            <a:fillRect/>
          </a:stretch>
        </p:blipFill>
        <p:spPr bwMode="auto">
          <a:xfrm>
            <a:off x="0" y="3535363"/>
            <a:ext cx="37338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9"/>
          <p:cNvPicPr>
            <a:picLocks noChangeAspect="1" noChangeArrowheads="1"/>
          </p:cNvPicPr>
          <p:nvPr/>
        </p:nvPicPr>
        <p:blipFill>
          <a:blip r:embed="rId5"/>
          <a:srcRect/>
          <a:stretch>
            <a:fillRect/>
          </a:stretch>
        </p:blipFill>
        <p:spPr bwMode="auto">
          <a:xfrm>
            <a:off x="4478338" y="3919538"/>
            <a:ext cx="1219200" cy="2513012"/>
          </a:xfrm>
          <a:prstGeom prst="rect">
            <a:avLst/>
          </a:prstGeom>
          <a:noFill/>
          <a:ln>
            <a:noFill/>
          </a:ln>
          <a:effectLst>
            <a:outerShdw blurRad="63500" algn="ctr" rotWithShape="0">
              <a:schemeClr val="bg2">
                <a:alpha val="50000"/>
              </a:schemeClr>
            </a:outerShdw>
          </a:effectLst>
          <a:extLst/>
        </p:spPr>
      </p:pic>
      <p:pic>
        <p:nvPicPr>
          <p:cNvPr id="547846" name="Picture 3"/>
          <p:cNvPicPr>
            <a:picLocks noChangeAspect="1"/>
          </p:cNvPicPr>
          <p:nvPr/>
        </p:nvPicPr>
        <p:blipFill>
          <a:blip r:embed="rId6">
            <a:extLst>
              <a:ext uri="{28A0092B-C50C-407E-A947-70E740481C1C}">
                <a14:useLocalDpi xmlns:a14="http://schemas.microsoft.com/office/drawing/2010/main" val="0"/>
              </a:ext>
            </a:extLst>
          </a:blip>
          <a:srcRect l="28761" t="12476" r="20090" b="29306"/>
          <a:stretch>
            <a:fillRect/>
          </a:stretch>
        </p:blipFill>
        <p:spPr bwMode="auto">
          <a:xfrm>
            <a:off x="6540500" y="4162425"/>
            <a:ext cx="20986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7"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9275" y="415925"/>
            <a:ext cx="2101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8" name="Title 3"/>
          <p:cNvSpPr txBox="1">
            <a:spLocks/>
          </p:cNvSpPr>
          <p:nvPr/>
        </p:nvSpPr>
        <p:spPr bwMode="auto">
          <a:xfrm>
            <a:off x="6324600" y="5792788"/>
            <a:ext cx="2819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600">
                <a:solidFill>
                  <a:srgbClr val="0000CC"/>
                </a:solidFill>
                <a:cs typeface="Arial" pitchFamily="34" charset="0"/>
              </a:rPr>
              <a:t>White Sands Ground Terminal, NM</a:t>
            </a:r>
          </a:p>
        </p:txBody>
      </p:sp>
      <p:sp>
        <p:nvSpPr>
          <p:cNvPr id="547849" name="Title 3"/>
          <p:cNvSpPr txBox="1">
            <a:spLocks/>
          </p:cNvSpPr>
          <p:nvPr/>
        </p:nvSpPr>
        <p:spPr bwMode="auto">
          <a:xfrm>
            <a:off x="3959225" y="6400800"/>
            <a:ext cx="2179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600">
                <a:solidFill>
                  <a:srgbClr val="0000CC"/>
                </a:solidFill>
                <a:cs typeface="Arial" pitchFamily="34" charset="0"/>
              </a:rPr>
              <a:t>AMS Computers </a:t>
            </a:r>
            <a:br>
              <a:rPr lang="en-US" sz="1600">
                <a:solidFill>
                  <a:srgbClr val="0000CC"/>
                </a:solidFill>
                <a:cs typeface="Arial" pitchFamily="34" charset="0"/>
              </a:rPr>
            </a:br>
            <a:r>
              <a:rPr lang="en-US" sz="1600">
                <a:solidFill>
                  <a:srgbClr val="0000CC"/>
                </a:solidFill>
                <a:cs typeface="Arial" pitchFamily="34" charset="0"/>
              </a:rPr>
              <a:t>at MSFC, AL</a:t>
            </a:r>
          </a:p>
        </p:txBody>
      </p:sp>
      <p:sp>
        <p:nvSpPr>
          <p:cNvPr id="547850" name="Title 3"/>
          <p:cNvSpPr txBox="1">
            <a:spLocks/>
          </p:cNvSpPr>
          <p:nvPr/>
        </p:nvSpPr>
        <p:spPr bwMode="auto">
          <a:xfrm>
            <a:off x="0" y="5943600"/>
            <a:ext cx="365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600">
                <a:solidFill>
                  <a:srgbClr val="0000CC"/>
                </a:solidFill>
                <a:cs typeface="Arial" pitchFamily="34" charset="0"/>
              </a:rPr>
              <a:t>AMS Payload Operations Control and Science Operations Centers </a:t>
            </a:r>
            <a:br>
              <a:rPr lang="en-US" sz="1600">
                <a:solidFill>
                  <a:srgbClr val="0000CC"/>
                </a:solidFill>
                <a:cs typeface="Arial" pitchFamily="34" charset="0"/>
              </a:rPr>
            </a:br>
            <a:r>
              <a:rPr lang="en-US" sz="1600">
                <a:solidFill>
                  <a:srgbClr val="0000CC"/>
                </a:solidFill>
                <a:cs typeface="Arial" pitchFamily="34" charset="0"/>
              </a:rPr>
              <a:t>(POCC, SOC) at CERN</a:t>
            </a:r>
          </a:p>
        </p:txBody>
      </p:sp>
      <p:sp>
        <p:nvSpPr>
          <p:cNvPr id="547851" name="Title 3"/>
          <p:cNvSpPr txBox="1">
            <a:spLocks/>
          </p:cNvSpPr>
          <p:nvPr/>
        </p:nvSpPr>
        <p:spPr bwMode="auto">
          <a:xfrm>
            <a:off x="192088" y="463550"/>
            <a:ext cx="325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2000">
                <a:solidFill>
                  <a:srgbClr val="009900"/>
                </a:solidFill>
                <a:cs typeface="Arial" pitchFamily="34" charset="0"/>
              </a:rPr>
              <a:t>AMS</a:t>
            </a:r>
            <a:endParaRPr lang="en-US" sz="2400">
              <a:solidFill>
                <a:srgbClr val="009900"/>
              </a:solidFill>
              <a:cs typeface="Arial" pitchFamily="34" charset="0"/>
            </a:endParaRPr>
          </a:p>
        </p:txBody>
      </p:sp>
      <p:cxnSp>
        <p:nvCxnSpPr>
          <p:cNvPr id="547852" name="Straight Arrow Connector 23"/>
          <p:cNvCxnSpPr>
            <a:cxnSpLocks noChangeShapeType="1"/>
          </p:cNvCxnSpPr>
          <p:nvPr/>
        </p:nvCxnSpPr>
        <p:spPr bwMode="auto">
          <a:xfrm flipH="1">
            <a:off x="6851650" y="2016125"/>
            <a:ext cx="1098550" cy="2089150"/>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cxnSp>
        <p:nvCxnSpPr>
          <p:cNvPr id="547853" name="Straight Arrow Connector 25"/>
          <p:cNvCxnSpPr>
            <a:cxnSpLocks noChangeShapeType="1"/>
          </p:cNvCxnSpPr>
          <p:nvPr/>
        </p:nvCxnSpPr>
        <p:spPr bwMode="auto">
          <a:xfrm flipV="1">
            <a:off x="5689600" y="5581650"/>
            <a:ext cx="885825" cy="357188"/>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cxnSp>
        <p:nvCxnSpPr>
          <p:cNvPr id="547854" name="Straight Arrow Connector 34"/>
          <p:cNvCxnSpPr>
            <a:cxnSpLocks noChangeShapeType="1"/>
          </p:cNvCxnSpPr>
          <p:nvPr/>
        </p:nvCxnSpPr>
        <p:spPr bwMode="auto">
          <a:xfrm rot="10800000">
            <a:off x="3733800" y="5257800"/>
            <a:ext cx="760413" cy="508000"/>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sp>
        <p:nvSpPr>
          <p:cNvPr id="547855" name="Title 3"/>
          <p:cNvSpPr txBox="1">
            <a:spLocks/>
          </p:cNvSpPr>
          <p:nvPr/>
        </p:nvSpPr>
        <p:spPr bwMode="auto">
          <a:xfrm>
            <a:off x="7010400" y="43338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600">
                <a:solidFill>
                  <a:srgbClr val="FFFFFF"/>
                </a:solidFill>
                <a:cs typeface="Arial" pitchFamily="34" charset="0"/>
              </a:rPr>
              <a:t>TDRS Satellites</a:t>
            </a:r>
            <a:endParaRPr lang="en-US" sz="1800">
              <a:solidFill>
                <a:srgbClr val="FFFFFF"/>
              </a:solidFill>
              <a:cs typeface="Arial" pitchFamily="34" charset="0"/>
            </a:endParaRPr>
          </a:p>
        </p:txBody>
      </p:sp>
      <p:pic>
        <p:nvPicPr>
          <p:cNvPr id="547856" name="Picture 2"/>
          <p:cNvPicPr>
            <a:picLocks noChangeAspect="1" noChangeArrowheads="1"/>
          </p:cNvPicPr>
          <p:nvPr/>
        </p:nvPicPr>
        <p:blipFill>
          <a:blip r:embed="rId8">
            <a:extLst>
              <a:ext uri="{28A0092B-C50C-407E-A947-70E740481C1C}">
                <a14:useLocalDpi xmlns:a14="http://schemas.microsoft.com/office/drawing/2010/main" val="0"/>
              </a:ext>
            </a:extLst>
          </a:blip>
          <a:srcRect l="3088" t="17747" r="8794" b="30405"/>
          <a:stretch>
            <a:fillRect/>
          </a:stretch>
        </p:blipFill>
        <p:spPr bwMode="auto">
          <a:xfrm>
            <a:off x="4137025" y="407988"/>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57" name="Title 3"/>
          <p:cNvSpPr txBox="1">
            <a:spLocks/>
          </p:cNvSpPr>
          <p:nvPr/>
        </p:nvSpPr>
        <p:spPr bwMode="auto">
          <a:xfrm>
            <a:off x="4114800" y="29845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a:solidFill>
                  <a:srgbClr val="FFFFFF"/>
                </a:solidFill>
                <a:cs typeface="Arial" pitchFamily="34" charset="0"/>
              </a:rPr>
              <a:t>Astronaut at ISS AMS Laptop </a:t>
            </a:r>
            <a:endParaRPr lang="en-US" sz="1800">
              <a:solidFill>
                <a:srgbClr val="FFFFFF"/>
              </a:solidFill>
              <a:cs typeface="Arial" pitchFamily="34" charset="0"/>
            </a:endParaRPr>
          </a:p>
        </p:txBody>
      </p:sp>
      <p:cxnSp>
        <p:nvCxnSpPr>
          <p:cNvPr id="547858" name="Straight Arrow Connector 30"/>
          <p:cNvCxnSpPr>
            <a:cxnSpLocks noChangeShapeType="1"/>
          </p:cNvCxnSpPr>
          <p:nvPr/>
        </p:nvCxnSpPr>
        <p:spPr bwMode="auto">
          <a:xfrm flipV="1">
            <a:off x="2244725" y="617538"/>
            <a:ext cx="4892675" cy="296862"/>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cxnSp>
        <p:nvCxnSpPr>
          <p:cNvPr id="547859" name="Straight Arrow Connector 27"/>
          <p:cNvCxnSpPr>
            <a:cxnSpLocks noChangeShapeType="1"/>
          </p:cNvCxnSpPr>
          <p:nvPr/>
        </p:nvCxnSpPr>
        <p:spPr bwMode="auto">
          <a:xfrm flipV="1">
            <a:off x="6421438" y="1477963"/>
            <a:ext cx="1066800" cy="762000"/>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cxnSp>
        <p:nvCxnSpPr>
          <p:cNvPr id="547860" name="Straight Arrow Connector 48"/>
          <p:cNvCxnSpPr>
            <a:cxnSpLocks noChangeShapeType="1"/>
          </p:cNvCxnSpPr>
          <p:nvPr/>
        </p:nvCxnSpPr>
        <p:spPr bwMode="auto">
          <a:xfrm>
            <a:off x="781050" y="2011363"/>
            <a:ext cx="3295650" cy="142875"/>
          </a:xfrm>
          <a:prstGeom prst="straightConnector1">
            <a:avLst/>
          </a:prstGeom>
          <a:noFill/>
          <a:ln w="28575">
            <a:solidFill>
              <a:srgbClr val="33CC33"/>
            </a:solidFill>
            <a:prstDash val="sysDot"/>
            <a:round/>
            <a:headEnd type="arrow" w="med" len="med"/>
            <a:tailEnd type="arrow" w="med" len="med"/>
          </a:ln>
          <a:extLst>
            <a:ext uri="{909E8E84-426E-40DD-AFC4-6F175D3DCCD1}">
              <a14:hiddenFill xmlns:a14="http://schemas.microsoft.com/office/drawing/2010/main">
                <a:noFill/>
              </a14:hiddenFill>
            </a:ext>
          </a:extLst>
        </p:spPr>
      </p:cxnSp>
      <p:sp>
        <p:nvSpPr>
          <p:cNvPr id="547861" name="TextBox 65"/>
          <p:cNvSpPr txBox="1">
            <a:spLocks noChangeArrowheads="1"/>
          </p:cNvSpPr>
          <p:nvPr/>
        </p:nvSpPr>
        <p:spPr bwMode="auto">
          <a:xfrm>
            <a:off x="7585075" y="257175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a:solidFill>
                  <a:srgbClr val="0000CC"/>
                </a:solidFill>
                <a:cs typeface="Arial" pitchFamily="34" charset="0"/>
              </a:rPr>
              <a:t>Ku-Band</a:t>
            </a:r>
          </a:p>
          <a:p>
            <a:pPr eaLnBrk="1" hangingPunct="1"/>
            <a:r>
              <a:rPr lang="en-US" sz="1200">
                <a:solidFill>
                  <a:srgbClr val="0000CC"/>
                </a:solidFill>
                <a:cs typeface="Arial" pitchFamily="34" charset="0"/>
              </a:rPr>
              <a:t>High Rate (down):</a:t>
            </a:r>
          </a:p>
          <a:p>
            <a:pPr eaLnBrk="1" hangingPunct="1"/>
            <a:r>
              <a:rPr lang="en-US" sz="1200" b="0">
                <a:solidFill>
                  <a:srgbClr val="0000CC"/>
                </a:solidFill>
                <a:cs typeface="Arial" pitchFamily="34" charset="0"/>
              </a:rPr>
              <a:t>Events &lt;10Mbit/s&gt; </a:t>
            </a:r>
          </a:p>
        </p:txBody>
      </p:sp>
      <p:sp>
        <p:nvSpPr>
          <p:cNvPr id="178198" name="Oval 35"/>
          <p:cNvSpPr>
            <a:spLocks noChangeArrowheads="1"/>
          </p:cNvSpPr>
          <p:nvPr/>
        </p:nvSpPr>
        <p:spPr bwMode="auto">
          <a:xfrm>
            <a:off x="1587500" y="771525"/>
            <a:ext cx="642938" cy="627063"/>
          </a:xfrm>
          <a:prstGeom prst="ellipse">
            <a:avLst/>
          </a:prstGeom>
          <a:noFill/>
          <a:ln w="28575">
            <a:solidFill>
              <a:srgbClr val="33CC33"/>
            </a:solidFill>
            <a:prstDash val="sysDot"/>
            <a:round/>
            <a:headEnd/>
            <a:tailEnd/>
          </a:ln>
          <a:effectLst>
            <a:outerShdw blurRad="63500" dist="23000" dir="5400000" rotWithShape="0">
              <a:srgbClr val="000000">
                <a:alpha val="34998"/>
              </a:srgbClr>
            </a:outerShdw>
          </a:effectLst>
          <a:extLst/>
        </p:spPr>
        <p:txBody>
          <a:bodyPr lIns="91197" tIns="45590" rIns="91197" bIns="45590" anchor="ctr"/>
          <a:lstStyle/>
          <a:p>
            <a:pPr algn="ctr" eaLnBrk="1" hangingPunct="1"/>
            <a:endParaRPr lang="it-IT" sz="1800" b="0">
              <a:solidFill>
                <a:srgbClr val="FFFFFF"/>
              </a:solidFill>
            </a:endParaRPr>
          </a:p>
        </p:txBody>
      </p:sp>
      <p:sp>
        <p:nvSpPr>
          <p:cNvPr id="547863" name="TextBox 64"/>
          <p:cNvSpPr txBox="1">
            <a:spLocks noChangeArrowheads="1"/>
          </p:cNvSpPr>
          <p:nvPr/>
        </p:nvSpPr>
        <p:spPr bwMode="auto">
          <a:xfrm>
            <a:off x="7254875" y="3246438"/>
            <a:ext cx="2057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a:solidFill>
                  <a:srgbClr val="0000CC"/>
                </a:solidFill>
                <a:cs typeface="Arial" pitchFamily="34" charset="0"/>
              </a:rPr>
              <a:t>S-Band</a:t>
            </a:r>
          </a:p>
          <a:p>
            <a:pPr eaLnBrk="1" hangingPunct="1"/>
            <a:r>
              <a:rPr lang="en-US" sz="1200">
                <a:solidFill>
                  <a:srgbClr val="0000CC"/>
                </a:solidFill>
                <a:cs typeface="Arial" pitchFamily="34" charset="0"/>
              </a:rPr>
              <a:t>Low Rate (up &amp; down):</a:t>
            </a:r>
          </a:p>
          <a:p>
            <a:pPr eaLnBrk="1" hangingPunct="1"/>
            <a:r>
              <a:rPr lang="en-US" sz="1200" b="0">
                <a:solidFill>
                  <a:srgbClr val="0000CC"/>
                </a:solidFill>
                <a:cs typeface="Arial" pitchFamily="34" charset="0"/>
              </a:rPr>
              <a:t>Commanding: 1 Kbit/s</a:t>
            </a:r>
            <a:br>
              <a:rPr lang="en-US" sz="1200" b="0">
                <a:solidFill>
                  <a:srgbClr val="0000CC"/>
                </a:solidFill>
                <a:cs typeface="Arial" pitchFamily="34" charset="0"/>
              </a:rPr>
            </a:br>
            <a:r>
              <a:rPr lang="en-US" sz="1200" b="0">
                <a:solidFill>
                  <a:srgbClr val="0000CC"/>
                </a:solidFill>
                <a:cs typeface="Arial" pitchFamily="34" charset="0"/>
              </a:rPr>
              <a:t>Monitoring: 30 Kbit/s</a:t>
            </a:r>
          </a:p>
        </p:txBody>
      </p:sp>
      <p:sp>
        <p:nvSpPr>
          <p:cNvPr id="547864" name="Line 25"/>
          <p:cNvSpPr>
            <a:spLocks noChangeShapeType="1"/>
          </p:cNvSpPr>
          <p:nvPr/>
        </p:nvSpPr>
        <p:spPr bwMode="auto">
          <a:xfrm>
            <a:off x="0" y="3295650"/>
            <a:ext cx="9144000"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lIns="91197" tIns="45590" rIns="91197" bIns="45590"/>
          <a:lstStyle/>
          <a:p>
            <a:endParaRPr lang="it-IT"/>
          </a:p>
        </p:txBody>
      </p:sp>
      <p:sp>
        <p:nvSpPr>
          <p:cNvPr id="547865" name="Text Box 26"/>
          <p:cNvSpPr txBox="1">
            <a:spLocks noChangeArrowheads="1"/>
          </p:cNvSpPr>
          <p:nvPr/>
        </p:nvSpPr>
        <p:spPr bwMode="auto">
          <a:xfrm>
            <a:off x="4505325" y="2828925"/>
            <a:ext cx="253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sz="2000"/>
              <a:t>Flight Operations</a:t>
            </a:r>
          </a:p>
        </p:txBody>
      </p:sp>
      <p:sp>
        <p:nvSpPr>
          <p:cNvPr id="547866" name="Text Box 27"/>
          <p:cNvSpPr txBox="1">
            <a:spLocks noChangeArrowheads="1"/>
          </p:cNvSpPr>
          <p:nvPr/>
        </p:nvSpPr>
        <p:spPr bwMode="auto">
          <a:xfrm>
            <a:off x="4476750" y="3324225"/>
            <a:ext cx="253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sz="2000"/>
              <a:t>Ground Operations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Text Box 18"/>
          <p:cNvSpPr txBox="1">
            <a:spLocks noChangeArrowheads="1"/>
          </p:cNvSpPr>
          <p:nvPr/>
        </p:nvSpPr>
        <p:spPr bwMode="auto">
          <a:xfrm>
            <a:off x="0" y="1905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7" tIns="45590" rIns="91197" bIns="4559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2000">
                <a:solidFill>
                  <a:srgbClr val="0000CC"/>
                </a:solidFill>
              </a:rPr>
              <a:t>One of the major challenges of operating on the Space Station is </a:t>
            </a:r>
          </a:p>
          <a:p>
            <a:pPr algn="ctr" eaLnBrk="1" hangingPunct="1"/>
            <a:r>
              <a:rPr lang="en-US" sz="2000">
                <a:solidFill>
                  <a:srgbClr val="FF0000"/>
                </a:solidFill>
              </a:rPr>
              <a:t>the extreme thermal environment </a:t>
            </a:r>
            <a:r>
              <a:rPr lang="en-US" sz="2000">
                <a:solidFill>
                  <a:srgbClr val="0000CC"/>
                </a:solidFill>
              </a:rPr>
              <a:t>to which the experiment is exposed</a:t>
            </a:r>
            <a:r>
              <a:rPr lang="en-US" sz="1600">
                <a:solidFill>
                  <a:srgbClr val="0000CC"/>
                </a:solidFill>
              </a:rPr>
              <a:t>.</a:t>
            </a:r>
          </a:p>
        </p:txBody>
      </p:sp>
      <p:pic>
        <p:nvPicPr>
          <p:cNvPr id="548867" name="Picture 2"/>
          <p:cNvPicPr>
            <a:picLocks noChangeAspect="1"/>
          </p:cNvPicPr>
          <p:nvPr/>
        </p:nvPicPr>
        <p:blipFill>
          <a:blip r:embed="rId3">
            <a:extLst>
              <a:ext uri="{28A0092B-C50C-407E-A947-70E740481C1C}">
                <a14:useLocalDpi xmlns:a14="http://schemas.microsoft.com/office/drawing/2010/main" val="0"/>
              </a:ext>
            </a:extLst>
          </a:blip>
          <a:srcRect l="8751" t="9404" r="20905"/>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876300"/>
            <a:ext cx="3860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9" name="TextBox 5"/>
          <p:cNvSpPr txBox="1">
            <a:spLocks noChangeArrowheads="1"/>
          </p:cNvSpPr>
          <p:nvPr/>
        </p:nvSpPr>
        <p:spPr bwMode="auto">
          <a:xfrm>
            <a:off x="7883525" y="1951038"/>
            <a:ext cx="7080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t>SUN</a:t>
            </a:r>
            <a:endParaRPr lang="en-US" sz="1600"/>
          </a:p>
        </p:txBody>
      </p:sp>
      <p:sp>
        <p:nvSpPr>
          <p:cNvPr id="548870" name="TextBox 9"/>
          <p:cNvSpPr txBox="1">
            <a:spLocks noChangeArrowheads="1"/>
          </p:cNvSpPr>
          <p:nvPr/>
        </p:nvSpPr>
        <p:spPr bwMode="auto">
          <a:xfrm>
            <a:off x="63500" y="4956175"/>
            <a:ext cx="1971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400">
                <a:solidFill>
                  <a:srgbClr val="0000FF"/>
                </a:solidFill>
              </a:rPr>
              <a:t>:</a:t>
            </a:r>
          </a:p>
        </p:txBody>
      </p:sp>
      <p:sp>
        <p:nvSpPr>
          <p:cNvPr id="548871" name="TextBox 6"/>
          <p:cNvSpPr txBox="1">
            <a:spLocks noChangeArrowheads="1"/>
          </p:cNvSpPr>
          <p:nvPr/>
        </p:nvSpPr>
        <p:spPr bwMode="auto">
          <a:xfrm>
            <a:off x="6211888" y="1108075"/>
            <a:ext cx="6604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t>SUN</a:t>
            </a:r>
            <a:endParaRPr lang="en-US" sz="1600"/>
          </a:p>
        </p:txBody>
      </p:sp>
      <p:sp>
        <p:nvSpPr>
          <p:cNvPr id="548872" name="TextBox 7"/>
          <p:cNvSpPr txBox="1">
            <a:spLocks noChangeArrowheads="1"/>
          </p:cNvSpPr>
          <p:nvPr/>
        </p:nvSpPr>
        <p:spPr bwMode="auto">
          <a:xfrm>
            <a:off x="5064125" y="1474788"/>
            <a:ext cx="896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t>SUN</a:t>
            </a:r>
            <a:endParaRPr lang="en-US" sz="1600"/>
          </a:p>
        </p:txBody>
      </p:sp>
      <p:pic>
        <p:nvPicPr>
          <p:cNvPr id="54887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9846" t="8762" r="9908" b="9944"/>
          <a:stretch>
            <a:fillRect/>
          </a:stretch>
        </p:blipFill>
        <p:spPr bwMode="auto">
          <a:xfrm>
            <a:off x="0" y="4445000"/>
            <a:ext cx="4203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74" name="Rectangle 15"/>
          <p:cNvSpPr>
            <a:spLocks noChangeArrowheads="1"/>
          </p:cNvSpPr>
          <p:nvPr/>
        </p:nvSpPr>
        <p:spPr bwMode="auto">
          <a:xfrm>
            <a:off x="0" y="4738688"/>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1010FC"/>
                </a:solidFill>
              </a:rPr>
              <a:t>20</a:t>
            </a:r>
            <a:r>
              <a:rPr lang="en-US" sz="2000" baseline="46000">
                <a:solidFill>
                  <a:srgbClr val="1010FC"/>
                </a:solidFill>
              </a:rPr>
              <a:t>o</a:t>
            </a:r>
            <a:endParaRPr lang="en-US" sz="2000">
              <a:solidFill>
                <a:srgbClr val="1010FC"/>
              </a:solidFill>
            </a:endParaRPr>
          </a:p>
        </p:txBody>
      </p:sp>
      <p:sp>
        <p:nvSpPr>
          <p:cNvPr id="548875" name="Rectangle 16"/>
          <p:cNvSpPr>
            <a:spLocks noChangeArrowheads="1"/>
          </p:cNvSpPr>
          <p:nvPr/>
        </p:nvSpPr>
        <p:spPr bwMode="auto">
          <a:xfrm>
            <a:off x="0" y="5770563"/>
            <a:ext cx="61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1010FC"/>
                </a:solidFill>
              </a:rPr>
              <a:t>0</a:t>
            </a:r>
            <a:r>
              <a:rPr lang="en-US" sz="2000" baseline="46000">
                <a:solidFill>
                  <a:srgbClr val="1010FC"/>
                </a:solidFill>
              </a:rPr>
              <a:t>o</a:t>
            </a:r>
            <a:r>
              <a:rPr lang="en-US" sz="2000">
                <a:solidFill>
                  <a:srgbClr val="1010FC"/>
                </a:solidFill>
              </a:rPr>
              <a:t>C</a:t>
            </a:r>
            <a:endParaRPr lang="en-US" sz="2000" baseline="58000">
              <a:solidFill>
                <a:srgbClr val="1010FC"/>
              </a:solidFill>
            </a:endParaRPr>
          </a:p>
        </p:txBody>
      </p:sp>
      <p:sp>
        <p:nvSpPr>
          <p:cNvPr id="548876" name="Rectangle 17"/>
          <p:cNvSpPr>
            <a:spLocks noChangeArrowheads="1"/>
          </p:cNvSpPr>
          <p:nvPr/>
        </p:nvSpPr>
        <p:spPr bwMode="auto">
          <a:xfrm>
            <a:off x="561975" y="6334125"/>
            <a:ext cx="88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00"/>
                </a:solidFill>
              </a:rPr>
              <a:t>1.7.11</a:t>
            </a:r>
          </a:p>
        </p:txBody>
      </p:sp>
      <p:sp>
        <p:nvSpPr>
          <p:cNvPr id="548877" name="Rectangle 18"/>
          <p:cNvSpPr>
            <a:spLocks noChangeArrowheads="1"/>
          </p:cNvSpPr>
          <p:nvPr/>
        </p:nvSpPr>
        <p:spPr bwMode="auto">
          <a:xfrm>
            <a:off x="2995613" y="6334125"/>
            <a:ext cx="89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00"/>
                </a:solidFill>
              </a:rPr>
              <a:t>1.1.12</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descr="_DSC42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838200"/>
            <a:ext cx="9190038"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5" name="Text Box 5"/>
          <p:cNvSpPr txBox="1">
            <a:spLocks noChangeArrowheads="1"/>
          </p:cNvSpPr>
          <p:nvPr/>
        </p:nvSpPr>
        <p:spPr bwMode="auto">
          <a:xfrm>
            <a:off x="0" y="0"/>
            <a:ext cx="9144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07" tIns="45546" rIns="91107" bIns="45546">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spcBef>
                <a:spcPct val="50000"/>
              </a:spcBef>
            </a:pPr>
            <a:r>
              <a:rPr lang="en-US">
                <a:solidFill>
                  <a:srgbClr val="0000FF"/>
                </a:solidFill>
              </a:rPr>
              <a:t>POCC at CERN in control of AMS since 19 June 2011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TextBox 5"/>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400">
                <a:solidFill>
                  <a:srgbClr val="1A1FF2"/>
                </a:solidFill>
              </a:rPr>
              <a:t>AMS POCC in  continuous communication with </a:t>
            </a:r>
            <a:r>
              <a:rPr lang="en-GB" sz="2400">
                <a:solidFill>
                  <a:srgbClr val="1A1FF2"/>
                </a:solidFill>
              </a:rPr>
              <a:t>MFSC and </a:t>
            </a:r>
            <a:r>
              <a:rPr lang="en-US" sz="2400">
                <a:solidFill>
                  <a:srgbClr val="1A1FF2"/>
                </a:solidFill>
              </a:rPr>
              <a:t>ISS Mission Control Center, JSC</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itle 1"/>
          <p:cNvSpPr>
            <a:spLocks noGrp="1"/>
          </p:cNvSpPr>
          <p:nvPr>
            <p:ph type="title"/>
          </p:nvPr>
        </p:nvSpPr>
        <p:spPr/>
        <p:txBody>
          <a:bodyPr/>
          <a:lstStyle/>
          <a:p>
            <a:pPr eaLnBrk="1" hangingPunct="1"/>
            <a:endParaRPr lang="it-IT" smtClean="0">
              <a:latin typeface="Calibri" pitchFamily="34" charset="0"/>
              <a:ea typeface="ＭＳ Ｐゴシック" pitchFamily="34" charset="-128"/>
            </a:endParaRPr>
          </a:p>
        </p:txBody>
      </p:sp>
      <p:sp>
        <p:nvSpPr>
          <p:cNvPr id="552963" name="Content Placeholder 2"/>
          <p:cNvSpPr>
            <a:spLocks noGrp="1"/>
          </p:cNvSpPr>
          <p:nvPr>
            <p:ph idx="1"/>
          </p:nvPr>
        </p:nvSpPr>
        <p:spPr/>
        <p:txBody>
          <a:bodyPr/>
          <a:lstStyle/>
          <a:p>
            <a:pPr eaLnBrk="1" hangingPunct="1"/>
            <a:endParaRPr lang="it-IT" smtClean="0">
              <a:latin typeface="Calibri" pitchFamily="34" charset="0"/>
              <a:ea typeface="ＭＳ Ｐゴシック" pitchFamily="34" charset="-128"/>
            </a:endParaRPr>
          </a:p>
        </p:txBody>
      </p:sp>
      <p:pic>
        <p:nvPicPr>
          <p:cNvPr id="552964" name="Picture 2"/>
          <p:cNvPicPr>
            <a:picLocks noChangeAspect="1" noChangeArrowheads="1"/>
          </p:cNvPicPr>
          <p:nvPr/>
        </p:nvPicPr>
        <p:blipFill>
          <a:blip r:embed="rId2">
            <a:extLst>
              <a:ext uri="{28A0092B-C50C-407E-A947-70E740481C1C}">
                <a14:useLocalDpi xmlns:a14="http://schemas.microsoft.com/office/drawing/2010/main" val="0"/>
              </a:ext>
            </a:extLst>
          </a:blip>
          <a:srcRect l="16698" t="16605" b="8427"/>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5" name="Picture 5" descr="DSC_0140.JPG"/>
          <p:cNvPicPr>
            <a:picLocks noChangeAspect="1"/>
          </p:cNvPicPr>
          <p:nvPr/>
        </p:nvPicPr>
        <p:blipFill>
          <a:blip r:embed="rId3">
            <a:extLst>
              <a:ext uri="{28A0092B-C50C-407E-A947-70E740481C1C}">
                <a14:useLocalDpi xmlns:a14="http://schemas.microsoft.com/office/drawing/2010/main" val="0"/>
              </a:ext>
            </a:extLst>
          </a:blip>
          <a:srcRect l="8859" t="58640" r="17744" b="7173"/>
          <a:stretch>
            <a:fillRect/>
          </a:stretch>
        </p:blipFill>
        <p:spPr bwMode="auto">
          <a:xfrm>
            <a:off x="0" y="3990975"/>
            <a:ext cx="91440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6" name="TextBox 6"/>
          <p:cNvSpPr txBox="1">
            <a:spLocks noChangeArrowheads="1"/>
          </p:cNvSpPr>
          <p:nvPr/>
        </p:nvSpPr>
        <p:spPr bwMode="auto">
          <a:xfrm>
            <a:off x="0" y="5781675"/>
            <a:ext cx="26098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3200">
                <a:solidFill>
                  <a:srgbClr val="FFFFFF"/>
                </a:solidFill>
                <a:latin typeface="Calibri" pitchFamily="34" charset="0"/>
              </a:rPr>
              <a:t>Bologna </a:t>
            </a:r>
          </a:p>
          <a:p>
            <a:pPr eaLnBrk="1" hangingPunct="1"/>
            <a:r>
              <a:rPr lang="en-US" b="0">
                <a:solidFill>
                  <a:srgbClr val="FFFFFF"/>
                </a:solidFill>
                <a:latin typeface="Calibri" pitchFamily="34" charset="0"/>
              </a:rPr>
              <a:t>Professors A. Contin, G. Laurenti, F. Palmonari</a:t>
            </a:r>
          </a:p>
          <a:p>
            <a:pPr eaLnBrk="1" hangingPunct="1"/>
            <a:endParaRPr lang="en-US" b="0">
              <a:solidFill>
                <a:srgbClr val="FFFFFF"/>
              </a:solidFill>
              <a:latin typeface="Calibri" pitchFamily="34" charset="0"/>
            </a:endParaRPr>
          </a:p>
        </p:txBody>
      </p:sp>
      <p:sp>
        <p:nvSpPr>
          <p:cNvPr id="552967" name="Title 1"/>
          <p:cNvSpPr txBox="1">
            <a:spLocks/>
          </p:cNvSpPr>
          <p:nvPr/>
        </p:nvSpPr>
        <p:spPr bwMode="auto">
          <a:xfrm>
            <a:off x="0" y="3009900"/>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3200">
                <a:solidFill>
                  <a:srgbClr val="FF0000"/>
                </a:solidFill>
                <a:latin typeface="Times New Roman" pitchFamily="18" charset="0"/>
              </a:rPr>
              <a:t>From the Clean Room (2007) to the POCC (2011)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idx="4294967295"/>
          </p:nvPr>
        </p:nvSpPr>
        <p:spPr>
          <a:xfrm>
            <a:off x="457200" y="274638"/>
            <a:ext cx="8229600" cy="892175"/>
          </a:xfrm>
        </p:spPr>
        <p:txBody>
          <a:bodyPr/>
          <a:lstStyle/>
          <a:p>
            <a:pPr eaLnBrk="1" hangingPunct="1"/>
            <a:r>
              <a:rPr lang="en-US" sz="3200" smtClean="0">
                <a:solidFill>
                  <a:srgbClr val="0000FF"/>
                </a:solidFill>
              </a:rPr>
              <a:t>First Analysis from AMS</a:t>
            </a:r>
            <a:endParaRPr lang="en-US" sz="4000" smtClean="0">
              <a:solidFill>
                <a:srgbClr val="0000FF"/>
              </a:solidFill>
            </a:endParaRPr>
          </a:p>
        </p:txBody>
      </p:sp>
      <p:sp>
        <p:nvSpPr>
          <p:cNvPr id="553987" name="Rectangle 3"/>
          <p:cNvSpPr>
            <a:spLocks noGrp="1" noChangeArrowheads="1"/>
          </p:cNvSpPr>
          <p:nvPr>
            <p:ph type="body" idx="4294967295"/>
          </p:nvPr>
        </p:nvSpPr>
        <p:spPr>
          <a:xfrm>
            <a:off x="0" y="2600325"/>
            <a:ext cx="8867775" cy="1843088"/>
          </a:xfrm>
        </p:spPr>
        <p:txBody>
          <a:bodyPr/>
          <a:lstStyle/>
          <a:p>
            <a:pPr marL="0" indent="0" algn="ctr" eaLnBrk="1" hangingPunct="1">
              <a:buFontTx/>
              <a:buNone/>
            </a:pPr>
            <a:r>
              <a:rPr lang="en-US" sz="2800" smtClean="0">
                <a:solidFill>
                  <a:srgbClr val="0000FF"/>
                </a:solidFill>
              </a:rPr>
              <a:t>Over the first eighteen months of operations in space, AMS has collected over 25 billion events.</a:t>
            </a:r>
          </a:p>
          <a:p>
            <a:pPr marL="0" indent="0" algn="ctr" eaLnBrk="1" hangingPunct="1">
              <a:buFontTx/>
              <a:buNone/>
            </a:pPr>
            <a:r>
              <a:rPr lang="en-GB" sz="2800" smtClean="0">
                <a:solidFill>
                  <a:srgbClr val="0000FF"/>
                </a:solidFill>
              </a:rPr>
              <a:t>6.8 million are electrons or positrons.</a:t>
            </a:r>
            <a:endParaRPr lang="en-US" sz="2800" smtClean="0">
              <a:solidFill>
                <a:srgbClr val="0000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0738" name="Group 1"/>
          <p:cNvGrpSpPr>
            <a:grpSpLocks/>
          </p:cNvGrpSpPr>
          <p:nvPr/>
        </p:nvGrpSpPr>
        <p:grpSpPr bwMode="auto">
          <a:xfrm>
            <a:off x="3048000" y="1930400"/>
            <a:ext cx="3162300" cy="3505200"/>
            <a:chOff x="2768600" y="1308100"/>
            <a:chExt cx="3683000" cy="4240213"/>
          </a:xfrm>
        </p:grpSpPr>
        <p:pic>
          <p:nvPicPr>
            <p:cNvPr id="500765" name="Picture 2" descr="ting_edit"/>
            <p:cNvPicPr>
              <a:picLocks noChangeAspect="1" noChangeArrowheads="1"/>
            </p:cNvPicPr>
            <p:nvPr/>
          </p:nvPicPr>
          <p:blipFill>
            <a:blip r:embed="rId3">
              <a:extLst>
                <a:ext uri="{28A0092B-C50C-407E-A947-70E740481C1C}">
                  <a14:useLocalDpi xmlns:a14="http://schemas.microsoft.com/office/drawing/2010/main" val="0"/>
                </a:ext>
              </a:extLst>
            </a:blip>
            <a:srcRect l="7622" r="11086"/>
            <a:stretch>
              <a:fillRect/>
            </a:stretch>
          </p:blipFill>
          <p:spPr bwMode="auto">
            <a:xfrm>
              <a:off x="2768600" y="1308100"/>
              <a:ext cx="36830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66" name="Text Box 3"/>
            <p:cNvSpPr txBox="1">
              <a:spLocks noChangeArrowheads="1"/>
            </p:cNvSpPr>
            <p:nvPr/>
          </p:nvSpPr>
          <p:spPr bwMode="auto">
            <a:xfrm rot="210034">
              <a:off x="3690938" y="1980781"/>
              <a:ext cx="1322387" cy="3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b="0">
                  <a:solidFill>
                    <a:srgbClr val="000000"/>
                  </a:solidFill>
                  <a:latin typeface="Helvetica" charset="0"/>
                </a:rPr>
                <a:t>TRD</a:t>
              </a:r>
            </a:p>
          </p:txBody>
        </p:sp>
        <p:sp>
          <p:nvSpPr>
            <p:cNvPr id="500767" name="Text Box 4"/>
            <p:cNvSpPr txBox="1">
              <a:spLocks noChangeArrowheads="1"/>
            </p:cNvSpPr>
            <p:nvPr/>
          </p:nvSpPr>
          <p:spPr bwMode="auto">
            <a:xfrm rot="357158">
              <a:off x="3988325" y="2568155"/>
              <a:ext cx="627595" cy="3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b="0">
                  <a:solidFill>
                    <a:srgbClr val="000000"/>
                  </a:solidFill>
                  <a:latin typeface="Helvetica" charset="0"/>
                </a:rPr>
                <a:t>TOF</a:t>
              </a:r>
            </a:p>
          </p:txBody>
        </p:sp>
        <p:sp>
          <p:nvSpPr>
            <p:cNvPr id="500768" name="Text Box 5"/>
            <p:cNvSpPr txBox="1">
              <a:spLocks noChangeArrowheads="1"/>
            </p:cNvSpPr>
            <p:nvPr/>
          </p:nvSpPr>
          <p:spPr bwMode="auto">
            <a:xfrm rot="-5400000">
              <a:off x="4334953" y="3563529"/>
              <a:ext cx="968667" cy="35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b="0">
                  <a:solidFill>
                    <a:srgbClr val="000000"/>
                  </a:solidFill>
                  <a:latin typeface="Helvetica" charset="0"/>
                </a:rPr>
                <a:t>Tracker</a:t>
              </a:r>
            </a:p>
          </p:txBody>
        </p:sp>
        <p:sp>
          <p:nvSpPr>
            <p:cNvPr id="500769" name="Text Box 6"/>
            <p:cNvSpPr txBox="1">
              <a:spLocks noChangeArrowheads="1"/>
            </p:cNvSpPr>
            <p:nvPr/>
          </p:nvSpPr>
          <p:spPr bwMode="auto">
            <a:xfrm rot="611893">
              <a:off x="4023253" y="4163593"/>
              <a:ext cx="627595" cy="3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b="0">
                  <a:solidFill>
                    <a:srgbClr val="000000"/>
                  </a:solidFill>
                  <a:latin typeface="Helvetica" charset="0"/>
                </a:rPr>
                <a:t>TOF</a:t>
              </a:r>
            </a:p>
          </p:txBody>
        </p:sp>
        <p:sp>
          <p:nvSpPr>
            <p:cNvPr id="500770" name="Text Box 7"/>
            <p:cNvSpPr txBox="1">
              <a:spLocks noChangeArrowheads="1"/>
            </p:cNvSpPr>
            <p:nvPr/>
          </p:nvSpPr>
          <p:spPr bwMode="auto">
            <a:xfrm rot="481191">
              <a:off x="4002318" y="4446167"/>
              <a:ext cx="726619" cy="3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b="0">
                  <a:solidFill>
                    <a:srgbClr val="000000"/>
                  </a:solidFill>
                  <a:latin typeface="Helvetica" charset="0"/>
                </a:rPr>
                <a:t>RICH</a:t>
              </a:r>
            </a:p>
          </p:txBody>
        </p:sp>
        <p:sp>
          <p:nvSpPr>
            <p:cNvPr id="500771" name="Text Box 8"/>
            <p:cNvSpPr txBox="1">
              <a:spLocks noChangeArrowheads="1"/>
            </p:cNvSpPr>
            <p:nvPr/>
          </p:nvSpPr>
          <p:spPr bwMode="auto">
            <a:xfrm rot="513089">
              <a:off x="4006011" y="5186440"/>
              <a:ext cx="762090" cy="33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lnSpc>
                  <a:spcPct val="85000"/>
                </a:lnSpc>
              </a:pPr>
              <a:r>
                <a:rPr lang="en-US" sz="1400" b="0">
                  <a:solidFill>
                    <a:srgbClr val="000000"/>
                  </a:solidFill>
                  <a:latin typeface="Helvetica" charset="0"/>
                </a:rPr>
                <a:t>ECAL</a:t>
              </a:r>
            </a:p>
          </p:txBody>
        </p:sp>
        <p:sp>
          <p:nvSpPr>
            <p:cNvPr id="500772" name="Rectangle 26"/>
            <p:cNvSpPr>
              <a:spLocks noChangeArrowheads="1"/>
            </p:cNvSpPr>
            <p:nvPr/>
          </p:nvSpPr>
          <p:spPr bwMode="auto">
            <a:xfrm>
              <a:off x="4306461" y="1445649"/>
              <a:ext cx="334558" cy="3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E71700"/>
                  </a:solidFill>
                  <a:latin typeface="Arial Black" pitchFamily="34" charset="0"/>
                </a:rPr>
                <a:t>1</a:t>
              </a:r>
            </a:p>
          </p:txBody>
        </p:sp>
        <p:sp>
          <p:nvSpPr>
            <p:cNvPr id="500773" name="Rectangle 27"/>
            <p:cNvSpPr>
              <a:spLocks noChangeArrowheads="1"/>
            </p:cNvSpPr>
            <p:nvPr/>
          </p:nvSpPr>
          <p:spPr bwMode="auto">
            <a:xfrm>
              <a:off x="4286250" y="2789237"/>
              <a:ext cx="355095" cy="3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0">
                  <a:solidFill>
                    <a:srgbClr val="E71700"/>
                  </a:solidFill>
                  <a:latin typeface="Arial Black" pitchFamily="34" charset="0"/>
                </a:rPr>
                <a:t>2</a:t>
              </a:r>
              <a:endParaRPr lang="en-US" sz="1200" b="0">
                <a:solidFill>
                  <a:srgbClr val="E71700"/>
                </a:solidFill>
                <a:latin typeface="Arial Black" pitchFamily="34" charset="0"/>
              </a:endParaRPr>
            </a:p>
          </p:txBody>
        </p:sp>
        <p:sp>
          <p:nvSpPr>
            <p:cNvPr id="500774" name="Rectangle 28"/>
            <p:cNvSpPr>
              <a:spLocks noChangeArrowheads="1"/>
            </p:cNvSpPr>
            <p:nvPr/>
          </p:nvSpPr>
          <p:spPr bwMode="auto">
            <a:xfrm>
              <a:off x="4193167" y="3702051"/>
              <a:ext cx="513784" cy="3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E71700"/>
                  </a:solidFill>
                  <a:latin typeface="Arial Black" pitchFamily="34" charset="0"/>
                </a:rPr>
                <a:t>7-8</a:t>
              </a:r>
            </a:p>
          </p:txBody>
        </p:sp>
        <p:sp>
          <p:nvSpPr>
            <p:cNvPr id="500775" name="Rectangle 29"/>
            <p:cNvSpPr>
              <a:spLocks noChangeArrowheads="1"/>
            </p:cNvSpPr>
            <p:nvPr/>
          </p:nvSpPr>
          <p:spPr bwMode="auto">
            <a:xfrm>
              <a:off x="4175201" y="3017786"/>
              <a:ext cx="513784" cy="3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E71700"/>
                  </a:solidFill>
                  <a:latin typeface="Arial Black" pitchFamily="34" charset="0"/>
                </a:rPr>
                <a:t>3-4</a:t>
              </a:r>
            </a:p>
          </p:txBody>
        </p:sp>
        <p:sp>
          <p:nvSpPr>
            <p:cNvPr id="500776" name="Rectangle 30"/>
            <p:cNvSpPr>
              <a:spLocks noChangeArrowheads="1"/>
            </p:cNvSpPr>
            <p:nvPr/>
          </p:nvSpPr>
          <p:spPr bwMode="auto">
            <a:xfrm>
              <a:off x="4286250" y="4910085"/>
              <a:ext cx="334558" cy="3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E71700"/>
                  </a:solidFill>
                  <a:latin typeface="Arial Black" pitchFamily="34" charset="0"/>
                </a:rPr>
                <a:t>9</a:t>
              </a:r>
            </a:p>
          </p:txBody>
        </p:sp>
        <p:sp>
          <p:nvSpPr>
            <p:cNvPr id="500777" name="Rectangle 31"/>
            <p:cNvSpPr>
              <a:spLocks noChangeArrowheads="1"/>
            </p:cNvSpPr>
            <p:nvPr/>
          </p:nvSpPr>
          <p:spPr bwMode="auto">
            <a:xfrm>
              <a:off x="4199518" y="3348497"/>
              <a:ext cx="513784" cy="33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0">
                  <a:solidFill>
                    <a:srgbClr val="E71700"/>
                  </a:solidFill>
                  <a:latin typeface="Arial Black" pitchFamily="34" charset="0"/>
                </a:rPr>
                <a:t>5-6</a:t>
              </a:r>
            </a:p>
          </p:txBody>
        </p:sp>
      </p:grpSp>
      <p:pic>
        <p:nvPicPr>
          <p:cNvPr id="500739" name="Picture 63" descr="pank1"/>
          <p:cNvPicPr>
            <a:picLocks noChangeAspect="1" noChangeArrowheads="1"/>
          </p:cNvPicPr>
          <p:nvPr/>
        </p:nvPicPr>
        <p:blipFill>
          <a:blip r:embed="rId4" cstate="print">
            <a:extLst>
              <a:ext uri="{28A0092B-C50C-407E-A947-70E740481C1C}">
                <a14:useLocalDpi xmlns:a14="http://schemas.microsoft.com/office/drawing/2010/main" val="0"/>
              </a:ext>
            </a:extLst>
          </a:blip>
          <a:srcRect l="3612" t="14172" r="4150" b="9456"/>
          <a:stretch>
            <a:fillRect/>
          </a:stretch>
        </p:blipFill>
        <p:spPr bwMode="auto">
          <a:xfrm>
            <a:off x="80963" y="5119688"/>
            <a:ext cx="271303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68" descr="10_12_2007 017"/>
          <p:cNvPicPr>
            <a:picLocks noChangeAspect="1" noChangeArrowheads="1"/>
          </p:cNvPicPr>
          <p:nvPr/>
        </p:nvPicPr>
        <p:blipFill>
          <a:blip r:embed="rId5">
            <a:extLst>
              <a:ext uri="{28A0092B-C50C-407E-A947-70E740481C1C}">
                <a14:useLocalDpi xmlns:a14="http://schemas.microsoft.com/office/drawing/2010/main" val="0"/>
              </a:ext>
            </a:extLst>
          </a:blip>
          <a:srcRect b="14430"/>
          <a:stretch>
            <a:fillRect/>
          </a:stretch>
        </p:blipFill>
        <p:spPr bwMode="auto">
          <a:xfrm>
            <a:off x="82550" y="2924175"/>
            <a:ext cx="24511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00741" name="Picture 2" descr="36aTRDlarge"/>
          <p:cNvPicPr>
            <a:picLocks noChangeAspect="1" noChangeArrowheads="1"/>
          </p:cNvPicPr>
          <p:nvPr/>
        </p:nvPicPr>
        <p:blipFill>
          <a:blip r:embed="rId6">
            <a:extLst>
              <a:ext uri="{28A0092B-C50C-407E-A947-70E740481C1C}">
                <a14:useLocalDpi xmlns:a14="http://schemas.microsoft.com/office/drawing/2010/main" val="0"/>
              </a:ext>
            </a:extLst>
          </a:blip>
          <a:srcRect t="5605" b="9074"/>
          <a:stretch>
            <a:fillRect/>
          </a:stretch>
        </p:blipFill>
        <p:spPr bwMode="auto">
          <a:xfrm>
            <a:off x="112713" y="903288"/>
            <a:ext cx="25574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2" name="Picture 19"/>
          <p:cNvPicPr>
            <a:picLocks noChangeAspect="1" noChangeArrowheads="1"/>
          </p:cNvPicPr>
          <p:nvPr/>
        </p:nvPicPr>
        <p:blipFill>
          <a:blip r:embed="rId7">
            <a:extLst>
              <a:ext uri="{28A0092B-C50C-407E-A947-70E740481C1C}">
                <a14:useLocalDpi xmlns:a14="http://schemas.microsoft.com/office/drawing/2010/main" val="0"/>
              </a:ext>
            </a:extLst>
          </a:blip>
          <a:srcRect t="17226" b="4399"/>
          <a:stretch>
            <a:fillRect/>
          </a:stretch>
        </p:blipFill>
        <p:spPr bwMode="auto">
          <a:xfrm>
            <a:off x="6229350" y="1003300"/>
            <a:ext cx="27511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3" name="1 Imagen" descr="0801020_05.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1900" y="4860925"/>
            <a:ext cx="26860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4" name="Picture 2" descr="y06K238Mag96"/>
          <p:cNvPicPr>
            <a:picLocks noChangeAspect="1" noChangeArrowheads="1"/>
          </p:cNvPicPr>
          <p:nvPr/>
        </p:nvPicPr>
        <p:blipFill>
          <a:blip r:embed="rId9">
            <a:extLst>
              <a:ext uri="{28A0092B-C50C-407E-A947-70E740481C1C}">
                <a14:useLocalDpi xmlns:a14="http://schemas.microsoft.com/office/drawing/2010/main" val="0"/>
              </a:ext>
            </a:extLst>
          </a:blip>
          <a:srcRect l="10693" t="17688" r="8911" b="14099"/>
          <a:stretch>
            <a:fillRect/>
          </a:stretch>
        </p:blipFill>
        <p:spPr bwMode="auto">
          <a:xfrm>
            <a:off x="6448425" y="2628900"/>
            <a:ext cx="23526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45" name="Line 19"/>
          <p:cNvSpPr>
            <a:spLocks noChangeShapeType="1"/>
          </p:cNvSpPr>
          <p:nvPr/>
        </p:nvSpPr>
        <p:spPr bwMode="auto">
          <a:xfrm>
            <a:off x="2160588" y="1695450"/>
            <a:ext cx="1331912" cy="400050"/>
          </a:xfrm>
          <a:prstGeom prst="line">
            <a:avLst/>
          </a:prstGeom>
          <a:noFill/>
          <a:ln w="12700">
            <a:solidFill>
              <a:srgbClr val="0000FF"/>
            </a:solidFill>
            <a:round/>
            <a:headEnd/>
            <a:tailEnd type="none" w="lg" len="lg"/>
          </a:ln>
          <a:extLst>
            <a:ext uri="{909E8E84-426E-40DD-AFC4-6F175D3DCCD1}">
              <a14:hiddenFill xmlns:a14="http://schemas.microsoft.com/office/drawing/2010/main">
                <a:noFill/>
              </a14:hiddenFill>
            </a:ext>
          </a:extLst>
        </p:spPr>
        <p:txBody>
          <a:bodyPr/>
          <a:lstStyle/>
          <a:p>
            <a:endParaRPr lang="it-IT"/>
          </a:p>
        </p:txBody>
      </p:sp>
      <p:sp>
        <p:nvSpPr>
          <p:cNvPr id="500746" name="Line 21"/>
          <p:cNvSpPr>
            <a:spLocks noChangeShapeType="1"/>
          </p:cNvSpPr>
          <p:nvPr/>
        </p:nvSpPr>
        <p:spPr bwMode="auto">
          <a:xfrm flipV="1">
            <a:off x="2205038" y="5245100"/>
            <a:ext cx="1909762" cy="274638"/>
          </a:xfrm>
          <a:prstGeom prst="line">
            <a:avLst/>
          </a:prstGeom>
          <a:noFill/>
          <a:ln w="12700">
            <a:solidFill>
              <a:srgbClr val="0000FF"/>
            </a:solidFill>
            <a:round/>
            <a:headEnd/>
            <a:tailEnd type="none" w="lg" len="lg"/>
          </a:ln>
          <a:extLst>
            <a:ext uri="{909E8E84-426E-40DD-AFC4-6F175D3DCCD1}">
              <a14:hiddenFill xmlns:a14="http://schemas.microsoft.com/office/drawing/2010/main">
                <a:noFill/>
              </a14:hiddenFill>
            </a:ext>
          </a:extLst>
        </p:spPr>
        <p:txBody>
          <a:bodyPr/>
          <a:lstStyle/>
          <a:p>
            <a:endParaRPr lang="it-IT"/>
          </a:p>
        </p:txBody>
      </p:sp>
      <p:sp>
        <p:nvSpPr>
          <p:cNvPr id="500747" name="Line 22"/>
          <p:cNvSpPr>
            <a:spLocks noChangeShapeType="1"/>
          </p:cNvSpPr>
          <p:nvPr/>
        </p:nvSpPr>
        <p:spPr bwMode="auto">
          <a:xfrm flipH="1">
            <a:off x="4711700" y="1797050"/>
            <a:ext cx="1970088" cy="1416050"/>
          </a:xfrm>
          <a:prstGeom prst="line">
            <a:avLst/>
          </a:prstGeom>
          <a:noFill/>
          <a:ln w="12700">
            <a:solidFill>
              <a:srgbClr val="0000FF"/>
            </a:solidFill>
            <a:round/>
            <a:headEnd/>
            <a:tailEnd type="none" w="lg" len="lg"/>
          </a:ln>
          <a:extLst>
            <a:ext uri="{909E8E84-426E-40DD-AFC4-6F175D3DCCD1}">
              <a14:hiddenFill xmlns:a14="http://schemas.microsoft.com/office/drawing/2010/main">
                <a:noFill/>
              </a14:hiddenFill>
            </a:ext>
          </a:extLst>
        </p:spPr>
        <p:txBody>
          <a:bodyPr/>
          <a:lstStyle/>
          <a:p>
            <a:endParaRPr lang="it-IT"/>
          </a:p>
        </p:txBody>
      </p:sp>
      <p:sp>
        <p:nvSpPr>
          <p:cNvPr id="500748" name="Line 24"/>
          <p:cNvSpPr>
            <a:spLocks noChangeShapeType="1"/>
          </p:cNvSpPr>
          <p:nvPr/>
        </p:nvSpPr>
        <p:spPr bwMode="auto">
          <a:xfrm flipH="1" flipV="1">
            <a:off x="4838700" y="4800600"/>
            <a:ext cx="1838325" cy="655638"/>
          </a:xfrm>
          <a:prstGeom prst="line">
            <a:avLst/>
          </a:prstGeom>
          <a:noFill/>
          <a:ln w="12700">
            <a:solidFill>
              <a:srgbClr val="0000FF"/>
            </a:solidFill>
            <a:round/>
            <a:headEnd/>
            <a:tailEnd type="none" w="lg" len="lg"/>
          </a:ln>
          <a:extLst>
            <a:ext uri="{909E8E84-426E-40DD-AFC4-6F175D3DCCD1}">
              <a14:hiddenFill xmlns:a14="http://schemas.microsoft.com/office/drawing/2010/main">
                <a:noFill/>
              </a14:hiddenFill>
            </a:ext>
          </a:extLst>
        </p:spPr>
        <p:txBody>
          <a:bodyPr/>
          <a:lstStyle/>
          <a:p>
            <a:endParaRPr lang="it-IT"/>
          </a:p>
        </p:txBody>
      </p:sp>
      <p:sp>
        <p:nvSpPr>
          <p:cNvPr id="500749" name="Line 23"/>
          <p:cNvSpPr>
            <a:spLocks noChangeShapeType="1"/>
          </p:cNvSpPr>
          <p:nvPr/>
        </p:nvSpPr>
        <p:spPr bwMode="auto">
          <a:xfrm flipH="1">
            <a:off x="5041900" y="3606800"/>
            <a:ext cx="1727200" cy="292100"/>
          </a:xfrm>
          <a:prstGeom prst="line">
            <a:avLst/>
          </a:prstGeom>
          <a:noFill/>
          <a:ln w="28575">
            <a:solidFill>
              <a:srgbClr val="00FFFF"/>
            </a:solidFill>
            <a:round/>
            <a:headEnd/>
            <a:tailEnd type="oval" w="lg" len="lg"/>
          </a:ln>
          <a:extLst>
            <a:ext uri="{909E8E84-426E-40DD-AFC4-6F175D3DCCD1}">
              <a14:hiddenFill xmlns:a14="http://schemas.microsoft.com/office/drawing/2010/main">
                <a:noFill/>
              </a14:hiddenFill>
            </a:ext>
          </a:extLst>
        </p:spPr>
        <p:txBody>
          <a:bodyPr/>
          <a:lstStyle/>
          <a:p>
            <a:endParaRPr lang="it-IT"/>
          </a:p>
        </p:txBody>
      </p:sp>
      <p:sp>
        <p:nvSpPr>
          <p:cNvPr id="500750" name="Line 19"/>
          <p:cNvSpPr>
            <a:spLocks noChangeShapeType="1"/>
          </p:cNvSpPr>
          <p:nvPr/>
        </p:nvSpPr>
        <p:spPr bwMode="auto">
          <a:xfrm>
            <a:off x="2398713" y="4116388"/>
            <a:ext cx="1982787" cy="976312"/>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1" name="Line 19"/>
          <p:cNvSpPr>
            <a:spLocks noChangeShapeType="1"/>
          </p:cNvSpPr>
          <p:nvPr/>
        </p:nvSpPr>
        <p:spPr bwMode="auto">
          <a:xfrm flipV="1">
            <a:off x="2398713" y="4051300"/>
            <a:ext cx="1931987" cy="26988"/>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2" name="Line 19"/>
          <p:cNvSpPr>
            <a:spLocks noChangeShapeType="1"/>
          </p:cNvSpPr>
          <p:nvPr/>
        </p:nvSpPr>
        <p:spPr bwMode="auto">
          <a:xfrm flipV="1">
            <a:off x="2430463" y="3784600"/>
            <a:ext cx="1887537" cy="293688"/>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3" name="Line 19"/>
          <p:cNvSpPr>
            <a:spLocks noChangeShapeType="1"/>
          </p:cNvSpPr>
          <p:nvPr/>
        </p:nvSpPr>
        <p:spPr bwMode="auto">
          <a:xfrm flipV="1">
            <a:off x="2381250" y="3276600"/>
            <a:ext cx="2000250" cy="831850"/>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4" name="Line 19"/>
          <p:cNvSpPr>
            <a:spLocks noChangeShapeType="1"/>
          </p:cNvSpPr>
          <p:nvPr/>
        </p:nvSpPr>
        <p:spPr bwMode="auto">
          <a:xfrm flipV="1">
            <a:off x="2395538" y="3505200"/>
            <a:ext cx="1897062" cy="571500"/>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5" name="Line 19"/>
          <p:cNvSpPr>
            <a:spLocks noChangeShapeType="1"/>
          </p:cNvSpPr>
          <p:nvPr/>
        </p:nvSpPr>
        <p:spPr bwMode="auto">
          <a:xfrm flipV="1">
            <a:off x="2359025" y="2222500"/>
            <a:ext cx="2073275" cy="1911350"/>
          </a:xfrm>
          <a:prstGeom prst="line">
            <a:avLst/>
          </a:prstGeom>
          <a:noFill/>
          <a:ln w="12700">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a:p>
        </p:txBody>
      </p:sp>
      <p:sp>
        <p:nvSpPr>
          <p:cNvPr id="500756" name="Text Box 14"/>
          <p:cNvSpPr txBox="1">
            <a:spLocks noChangeArrowheads="1"/>
          </p:cNvSpPr>
          <p:nvPr/>
        </p:nvSpPr>
        <p:spPr bwMode="auto">
          <a:xfrm>
            <a:off x="225425" y="407988"/>
            <a:ext cx="2133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800">
                <a:solidFill>
                  <a:srgbClr val="3333FF"/>
                </a:solidFill>
              </a:rPr>
              <a:t>TRD</a:t>
            </a:r>
            <a:r>
              <a:rPr lang="en-US" sz="1800"/>
              <a:t> </a:t>
            </a:r>
          </a:p>
          <a:p>
            <a:pPr algn="ctr" eaLnBrk="1" hangingPunct="1">
              <a:lnSpc>
                <a:spcPct val="80000"/>
              </a:lnSpc>
            </a:pPr>
            <a:r>
              <a:rPr lang="en-US" sz="1800">
                <a:solidFill>
                  <a:srgbClr val="CC0000"/>
                </a:solidFill>
              </a:rPr>
              <a:t>Identify e</a:t>
            </a:r>
            <a:r>
              <a:rPr lang="en-US" sz="1800" baseline="30000">
                <a:solidFill>
                  <a:srgbClr val="CC0000"/>
                </a:solidFill>
              </a:rPr>
              <a:t>+</a:t>
            </a:r>
            <a:r>
              <a:rPr lang="en-US" sz="1800">
                <a:solidFill>
                  <a:srgbClr val="CC0000"/>
                </a:solidFill>
              </a:rPr>
              <a:t>, e</a:t>
            </a:r>
            <a:r>
              <a:rPr lang="en-US" sz="1800" baseline="30000">
                <a:solidFill>
                  <a:srgbClr val="CC0000"/>
                </a:solidFill>
              </a:rPr>
              <a:t>-</a:t>
            </a:r>
            <a:endParaRPr lang="en-US" sz="1600" baseline="30000">
              <a:solidFill>
                <a:srgbClr val="CC0000"/>
              </a:solidFill>
            </a:endParaRPr>
          </a:p>
        </p:txBody>
      </p:sp>
      <p:sp>
        <p:nvSpPr>
          <p:cNvPr id="500757" name="Text Box 15"/>
          <p:cNvSpPr txBox="1">
            <a:spLocks noChangeArrowheads="1"/>
          </p:cNvSpPr>
          <p:nvPr/>
        </p:nvSpPr>
        <p:spPr bwMode="auto">
          <a:xfrm>
            <a:off x="79375" y="2444750"/>
            <a:ext cx="24050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700">
                <a:solidFill>
                  <a:srgbClr val="3333FF"/>
                </a:solidFill>
              </a:rPr>
              <a:t>Silicon Tracker</a:t>
            </a:r>
          </a:p>
          <a:p>
            <a:pPr algn="ctr" eaLnBrk="1" hangingPunct="1">
              <a:lnSpc>
                <a:spcPct val="80000"/>
              </a:lnSpc>
            </a:pPr>
            <a:r>
              <a:rPr lang="en-US" sz="2000">
                <a:solidFill>
                  <a:srgbClr val="CC0000"/>
                </a:solidFill>
              </a:rPr>
              <a:t> </a:t>
            </a:r>
            <a:r>
              <a:rPr lang="en-US" sz="1800">
                <a:solidFill>
                  <a:srgbClr val="CC0000"/>
                </a:solidFill>
              </a:rPr>
              <a:t>Z, P</a:t>
            </a:r>
          </a:p>
        </p:txBody>
      </p:sp>
      <p:sp>
        <p:nvSpPr>
          <p:cNvPr id="500758" name="Text Box 16"/>
          <p:cNvSpPr txBox="1">
            <a:spLocks noChangeArrowheads="1"/>
          </p:cNvSpPr>
          <p:nvPr/>
        </p:nvSpPr>
        <p:spPr bwMode="auto">
          <a:xfrm>
            <a:off x="73025" y="4606925"/>
            <a:ext cx="26495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800">
                <a:solidFill>
                  <a:srgbClr val="3333FF"/>
                </a:solidFill>
              </a:rPr>
              <a:t>ECAL</a:t>
            </a:r>
            <a:r>
              <a:rPr lang="en-US" sz="1800"/>
              <a:t> </a:t>
            </a:r>
          </a:p>
          <a:p>
            <a:pPr algn="ctr" eaLnBrk="1" hangingPunct="1">
              <a:lnSpc>
                <a:spcPct val="80000"/>
              </a:lnSpc>
            </a:pPr>
            <a:r>
              <a:rPr lang="en-US" sz="2000">
                <a:solidFill>
                  <a:srgbClr val="CC0000"/>
                </a:solidFill>
              </a:rPr>
              <a:t>E </a:t>
            </a:r>
            <a:r>
              <a:rPr lang="en-US" sz="1600">
                <a:solidFill>
                  <a:srgbClr val="CC0000"/>
                </a:solidFill>
              </a:rPr>
              <a:t>of e</a:t>
            </a:r>
            <a:r>
              <a:rPr lang="en-US" sz="1600" baseline="30000">
                <a:solidFill>
                  <a:srgbClr val="CC0000"/>
                </a:solidFill>
              </a:rPr>
              <a:t>+</a:t>
            </a:r>
            <a:r>
              <a:rPr lang="en-US" sz="1600">
                <a:solidFill>
                  <a:srgbClr val="CC0000"/>
                </a:solidFill>
              </a:rPr>
              <a:t>, e</a:t>
            </a:r>
            <a:r>
              <a:rPr lang="en-US" sz="1600" baseline="30000">
                <a:solidFill>
                  <a:srgbClr val="CC0000"/>
                </a:solidFill>
              </a:rPr>
              <a:t>-</a:t>
            </a:r>
            <a:r>
              <a:rPr lang="en-US" sz="1600">
                <a:solidFill>
                  <a:srgbClr val="CC0000"/>
                </a:solidFill>
              </a:rPr>
              <a:t>, </a:t>
            </a:r>
            <a:r>
              <a:rPr lang="el-GR" sz="1600">
                <a:solidFill>
                  <a:srgbClr val="CC0000"/>
                </a:solidFill>
                <a:cs typeface="Arial" pitchFamily="34" charset="0"/>
              </a:rPr>
              <a:t>γ</a:t>
            </a:r>
          </a:p>
        </p:txBody>
      </p:sp>
      <p:sp>
        <p:nvSpPr>
          <p:cNvPr id="500759" name="Text Box 18"/>
          <p:cNvSpPr txBox="1">
            <a:spLocks noChangeArrowheads="1"/>
          </p:cNvSpPr>
          <p:nvPr/>
        </p:nvSpPr>
        <p:spPr bwMode="auto">
          <a:xfrm>
            <a:off x="6386513" y="4365625"/>
            <a:ext cx="2541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800">
                <a:solidFill>
                  <a:srgbClr val="3333FF"/>
                </a:solidFill>
              </a:rPr>
              <a:t>RICH</a:t>
            </a:r>
            <a:r>
              <a:rPr lang="en-US" sz="1800"/>
              <a:t> </a:t>
            </a:r>
          </a:p>
          <a:p>
            <a:pPr algn="ctr" eaLnBrk="1" hangingPunct="1">
              <a:lnSpc>
                <a:spcPct val="80000"/>
              </a:lnSpc>
            </a:pPr>
            <a:r>
              <a:rPr lang="en-US" sz="2000">
                <a:solidFill>
                  <a:srgbClr val="CC0000"/>
                </a:solidFill>
              </a:rPr>
              <a:t> Z, E</a:t>
            </a:r>
          </a:p>
        </p:txBody>
      </p:sp>
      <p:sp>
        <p:nvSpPr>
          <p:cNvPr id="500760" name="Text Box 25"/>
          <p:cNvSpPr txBox="1">
            <a:spLocks noChangeArrowheads="1"/>
          </p:cNvSpPr>
          <p:nvPr/>
        </p:nvSpPr>
        <p:spPr bwMode="auto">
          <a:xfrm>
            <a:off x="6334125" y="466725"/>
            <a:ext cx="2306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800">
                <a:solidFill>
                  <a:srgbClr val="3333FF"/>
                </a:solidFill>
              </a:rPr>
              <a:t>TOF</a:t>
            </a:r>
            <a:endParaRPr lang="en-US" sz="2000">
              <a:solidFill>
                <a:srgbClr val="FF0000"/>
              </a:solidFill>
            </a:endParaRPr>
          </a:p>
          <a:p>
            <a:pPr algn="ctr" eaLnBrk="1" hangingPunct="1">
              <a:lnSpc>
                <a:spcPct val="80000"/>
              </a:lnSpc>
            </a:pPr>
            <a:r>
              <a:rPr lang="en-US" sz="1600">
                <a:solidFill>
                  <a:srgbClr val="CC0000"/>
                </a:solidFill>
              </a:rPr>
              <a:t> </a:t>
            </a:r>
            <a:r>
              <a:rPr lang="en-US" sz="2000">
                <a:solidFill>
                  <a:srgbClr val="CC0000"/>
                </a:solidFill>
              </a:rPr>
              <a:t>Z</a:t>
            </a:r>
            <a:r>
              <a:rPr lang="en-US" sz="1600">
                <a:solidFill>
                  <a:srgbClr val="CC0000"/>
                </a:solidFill>
              </a:rPr>
              <a:t>, </a:t>
            </a:r>
            <a:r>
              <a:rPr lang="en-US" sz="2000">
                <a:solidFill>
                  <a:srgbClr val="CC0000"/>
                </a:solidFill>
              </a:rPr>
              <a:t>E</a:t>
            </a:r>
          </a:p>
        </p:txBody>
      </p:sp>
      <p:sp>
        <p:nvSpPr>
          <p:cNvPr id="500761" name="Text Box 25"/>
          <p:cNvSpPr txBox="1">
            <a:spLocks noChangeArrowheads="1"/>
          </p:cNvSpPr>
          <p:nvPr/>
        </p:nvSpPr>
        <p:spPr bwMode="auto">
          <a:xfrm>
            <a:off x="1862138" y="274638"/>
            <a:ext cx="54625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800">
                <a:solidFill>
                  <a:srgbClr val="3333FF"/>
                </a:solidFill>
                <a:latin typeface="Calibri Bold" pitchFamily="-84" charset="0"/>
              </a:rPr>
              <a:t> </a:t>
            </a:r>
          </a:p>
          <a:p>
            <a:pPr algn="ctr" eaLnBrk="1" hangingPunct="1">
              <a:lnSpc>
                <a:spcPct val="80000"/>
              </a:lnSpc>
            </a:pPr>
            <a:r>
              <a:rPr lang="en-US" sz="1800">
                <a:solidFill>
                  <a:srgbClr val="3333FF"/>
                </a:solidFill>
                <a:latin typeface="Calibri Bold" pitchFamily="-84" charset="0"/>
              </a:rPr>
              <a:t>Particles and nuclei are defined by their </a:t>
            </a:r>
            <a:br>
              <a:rPr lang="en-US" sz="1800">
                <a:solidFill>
                  <a:srgbClr val="3333FF"/>
                </a:solidFill>
                <a:latin typeface="Calibri Bold" pitchFamily="-84" charset="0"/>
              </a:rPr>
            </a:br>
            <a:r>
              <a:rPr lang="en-US" sz="1800">
                <a:solidFill>
                  <a:srgbClr val="3333FF"/>
                </a:solidFill>
                <a:latin typeface="Calibri Bold" pitchFamily="-84" charset="0"/>
              </a:rPr>
              <a:t>charge (</a:t>
            </a:r>
            <a:r>
              <a:rPr lang="en-US">
                <a:solidFill>
                  <a:srgbClr val="CC0000"/>
                </a:solidFill>
                <a:latin typeface="Calibri Bold" pitchFamily="-84" charset="0"/>
              </a:rPr>
              <a:t>Z</a:t>
            </a:r>
            <a:r>
              <a:rPr lang="en-US" sz="1800">
                <a:solidFill>
                  <a:srgbClr val="3333FF"/>
                </a:solidFill>
                <a:latin typeface="Calibri Bold" pitchFamily="-84" charset="0"/>
              </a:rPr>
              <a:t>) and energy</a:t>
            </a:r>
            <a:r>
              <a:rPr lang="en-US" sz="1800">
                <a:solidFill>
                  <a:srgbClr val="3333FF"/>
                </a:solidFill>
              </a:rPr>
              <a:t> (</a:t>
            </a:r>
            <a:r>
              <a:rPr lang="en-US" sz="2400">
                <a:solidFill>
                  <a:srgbClr val="CC0000"/>
                </a:solidFill>
              </a:rPr>
              <a:t>E ~ P</a:t>
            </a:r>
            <a:r>
              <a:rPr lang="en-US" sz="1800">
                <a:solidFill>
                  <a:srgbClr val="3333FF"/>
                </a:solidFill>
              </a:rPr>
              <a:t>)</a:t>
            </a:r>
            <a:endParaRPr lang="en-US" sz="1800" i="1">
              <a:solidFill>
                <a:srgbClr val="000000"/>
              </a:solidFill>
            </a:endParaRPr>
          </a:p>
        </p:txBody>
      </p:sp>
      <p:sp>
        <p:nvSpPr>
          <p:cNvPr id="500762" name="Text Box 15"/>
          <p:cNvSpPr txBox="1">
            <a:spLocks noChangeArrowheads="1"/>
          </p:cNvSpPr>
          <p:nvPr/>
        </p:nvSpPr>
        <p:spPr bwMode="auto">
          <a:xfrm>
            <a:off x="2486025" y="5635625"/>
            <a:ext cx="406241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95000"/>
              </a:lnSpc>
            </a:pPr>
            <a:r>
              <a:rPr lang="en-US" sz="2000" i="1">
                <a:solidFill>
                  <a:srgbClr val="FF0000"/>
                </a:solidFill>
              </a:rPr>
              <a:t> </a:t>
            </a:r>
            <a:r>
              <a:rPr lang="en-US" sz="1800" i="1">
                <a:solidFill>
                  <a:srgbClr val="FF0000"/>
                </a:solidFill>
              </a:rPr>
              <a:t>Z, P</a:t>
            </a:r>
            <a:r>
              <a:rPr lang="en-US" sz="1400" i="1">
                <a:solidFill>
                  <a:srgbClr val="FF0000"/>
                </a:solidFill>
              </a:rPr>
              <a:t> </a:t>
            </a:r>
            <a:r>
              <a:rPr lang="en-US" sz="1400" i="1">
                <a:solidFill>
                  <a:srgbClr val="0000FF"/>
                </a:solidFill>
              </a:rPr>
              <a:t>are measured independently by the  Tracker, RICH, TOF  and ECAL</a:t>
            </a:r>
          </a:p>
        </p:txBody>
      </p:sp>
      <p:sp>
        <p:nvSpPr>
          <p:cNvPr id="500763" name="Rectangle 39"/>
          <p:cNvSpPr>
            <a:spLocks noChangeArrowheads="1"/>
          </p:cNvSpPr>
          <p:nvPr/>
        </p:nvSpPr>
        <p:spPr bwMode="auto">
          <a:xfrm>
            <a:off x="0" y="0"/>
            <a:ext cx="9144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80000"/>
              </a:lnSpc>
            </a:pPr>
            <a:r>
              <a:rPr lang="en-US" sz="2400">
                <a:solidFill>
                  <a:srgbClr val="3333FF"/>
                </a:solidFill>
              </a:rPr>
              <a:t>AMS: A TeV precision, multipurpose spectrometer</a:t>
            </a:r>
          </a:p>
        </p:txBody>
      </p:sp>
      <p:sp>
        <p:nvSpPr>
          <p:cNvPr id="500764" name="Text Box 17"/>
          <p:cNvSpPr txBox="1">
            <a:spLocks noChangeArrowheads="1"/>
          </p:cNvSpPr>
          <p:nvPr/>
        </p:nvSpPr>
        <p:spPr bwMode="auto">
          <a:xfrm>
            <a:off x="6435725" y="2135188"/>
            <a:ext cx="24193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0000"/>
              </a:lnSpc>
            </a:pPr>
            <a:r>
              <a:rPr lang="en-US" sz="1900">
                <a:solidFill>
                  <a:srgbClr val="009999"/>
                </a:solidFill>
              </a:rPr>
              <a:t> </a:t>
            </a:r>
            <a:r>
              <a:rPr lang="en-US" sz="1900">
                <a:solidFill>
                  <a:srgbClr val="0033CC"/>
                </a:solidFill>
              </a:rPr>
              <a:t>Magnet</a:t>
            </a:r>
          </a:p>
          <a:p>
            <a:pPr algn="ctr" eaLnBrk="1" hangingPunct="1">
              <a:lnSpc>
                <a:spcPct val="80000"/>
              </a:lnSpc>
            </a:pPr>
            <a:r>
              <a:rPr lang="en-US" sz="1800">
                <a:solidFill>
                  <a:srgbClr val="CC0000"/>
                </a:solidFill>
                <a:cs typeface="Arial" pitchFamily="34" charset="0"/>
              </a:rPr>
              <a:t>±Z</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Content Placeholder 2"/>
          <p:cNvSpPr>
            <a:spLocks noGrp="1"/>
          </p:cNvSpPr>
          <p:nvPr>
            <p:ph idx="1"/>
          </p:nvPr>
        </p:nvSpPr>
        <p:spPr>
          <a:xfrm>
            <a:off x="304800" y="152400"/>
            <a:ext cx="8229600" cy="6645275"/>
          </a:xfrm>
        </p:spPr>
        <p:txBody>
          <a:bodyPr/>
          <a:lstStyle/>
          <a:p>
            <a:pPr marL="0" indent="0" algn="ctr" eaLnBrk="1" hangingPunct="1">
              <a:buFont typeface="Arial" pitchFamily="34" charset="0"/>
              <a:buNone/>
            </a:pPr>
            <a:r>
              <a:rPr lang="en-GB" sz="2400" b="1" smtClean="0">
                <a:solidFill>
                  <a:srgbClr val="CC0000"/>
                </a:solidFill>
                <a:latin typeface="Arial" pitchFamily="34" charset="0"/>
                <a:ea typeface="ＭＳ Ｐゴシック" pitchFamily="34" charset="-128"/>
                <a:cs typeface="Arial" pitchFamily="34" charset="0"/>
              </a:rPr>
              <a:t>All of the analysis of AMS data is being performed by two independent groups</a:t>
            </a:r>
          </a:p>
          <a:p>
            <a:pPr marL="0" indent="0" algn="ctr" eaLnBrk="1" hangingPunct="1">
              <a:buFont typeface="Arial" pitchFamily="34" charset="0"/>
              <a:buNone/>
            </a:pPr>
            <a:endParaRPr lang="en-US" sz="1400" smtClean="0">
              <a:latin typeface="Arial" pitchFamily="34" charset="0"/>
              <a:ea typeface="ＭＳ Ｐゴシック" pitchFamily="34" charset="-128"/>
              <a:cs typeface="Arial" pitchFamily="34" charset="0"/>
            </a:endParaRP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Group A: 		RWTH-Aachen, Karlsruhe;</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Bologna, Milan, Perugia, Pisa, Rome;</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MET-Ankara;</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Lisbon; …</a:t>
            </a:r>
          </a:p>
          <a:p>
            <a:pPr marL="0" indent="0" eaLnBrk="1" hangingPunct="1">
              <a:buFont typeface="Arial" pitchFamily="34" charset="0"/>
              <a:buNone/>
            </a:pPr>
            <a:endParaRPr lang="en-US" sz="2400" smtClean="0">
              <a:solidFill>
                <a:srgbClr val="1A1FF2"/>
              </a:solidFill>
              <a:latin typeface="Arial" pitchFamily="34" charset="0"/>
              <a:ea typeface="ＭＳ Ｐゴシック" pitchFamily="34" charset="-128"/>
              <a:cs typeface="Arial" pitchFamily="34" charset="0"/>
            </a:endParaRP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Group </a:t>
            </a:r>
            <a:r>
              <a:rPr lang="el-GR" sz="2400" smtClean="0">
                <a:solidFill>
                  <a:srgbClr val="1A1FF2"/>
                </a:solidFill>
                <a:latin typeface="Arial" pitchFamily="34" charset="0"/>
                <a:ea typeface="ＭＳ Ｐゴシック" pitchFamily="34" charset="-128"/>
                <a:cs typeface="Arial" pitchFamily="34" charset="0"/>
              </a:rPr>
              <a:t>α</a:t>
            </a:r>
            <a:r>
              <a:rPr lang="en-US" sz="2400" smtClean="0">
                <a:solidFill>
                  <a:srgbClr val="1A1FF2"/>
                </a:solidFill>
                <a:latin typeface="Arial" pitchFamily="34" charset="0"/>
                <a:ea typeface="ＭＳ Ｐゴシック" pitchFamily="34" charset="-128"/>
                <a:cs typeface="Arial" pitchFamily="34" charset="0"/>
              </a:rPr>
              <a:t>: 		MIT, Yale, Hawaii;</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LAPP-Annecy, Grenoble;</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Academia Sinica, NCU;</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IHEP-Beijing;</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Geneva;</a:t>
            </a:r>
          </a:p>
          <a:p>
            <a:pPr marL="0" indent="0" eaLnBrk="1" hangingPunct="1">
              <a:buFont typeface="Arial" pitchFamily="34" charset="0"/>
              <a:buNone/>
            </a:pPr>
            <a:r>
              <a:rPr lang="en-US" sz="2400" smtClean="0">
                <a:solidFill>
                  <a:srgbClr val="1A1FF2"/>
                </a:solidFill>
                <a:latin typeface="Arial" pitchFamily="34" charset="0"/>
                <a:ea typeface="ＭＳ Ｐゴシック" pitchFamily="34" charset="-128"/>
                <a:cs typeface="Arial" pitchFamily="34" charset="0"/>
              </a:rPr>
              <a:t>				CIEMAT-Madrid; … </a:t>
            </a:r>
          </a:p>
          <a:p>
            <a:pPr marL="0" indent="0" algn="ctr" eaLnBrk="1" hangingPunct="1">
              <a:buFont typeface="Arial" pitchFamily="34" charset="0"/>
              <a:buNone/>
            </a:pPr>
            <a:endParaRPr lang="en-US" smtClean="0">
              <a:latin typeface="Arial" pitchFamily="34" charset="0"/>
              <a:ea typeface="ＭＳ Ｐゴシック" pitchFamily="34" charset="-128"/>
              <a:cs typeface="Arial" pitchFamily="34" charset="0"/>
            </a:endParaRPr>
          </a:p>
        </p:txBody>
      </p:sp>
      <p:pic>
        <p:nvPicPr>
          <p:cNvPr id="556035" name="Picture 3" descr="C:\Users\Samuel\Desktop\tu-lgfla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913" y="2181225"/>
            <a:ext cx="377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36" name="Picture 28" descr="us-lg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3503613"/>
            <a:ext cx="4460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37" name="Picture 7" descr="ch-lg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7038" y="4856163"/>
            <a:ext cx="4095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38" name="Picture 24" descr="gm-lgfla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5450" y="1323975"/>
            <a:ext cx="412750" cy="25241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556039" name="Picture 26" descr="fr-lg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2913" y="3917950"/>
            <a:ext cx="377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0" name="Picture 27" descr="it-lg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2913" y="1728788"/>
            <a:ext cx="379412" cy="25241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556041" name="Picture 28" descr="sp-lgfla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2913" y="5680075"/>
            <a:ext cx="377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2" name="Picture 29" descr="po-lg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1325" y="2662238"/>
            <a:ext cx="381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3" name="Picture 13" descr="sz-lg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6413" y="5256213"/>
            <a:ext cx="2508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044" name="Picture 1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12913" y="4343400"/>
            <a:ext cx="377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3" descr="all_exp_fraction-1©noAM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8" y="714375"/>
            <a:ext cx="7932737"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TextBox 2"/>
          <p:cNvSpPr txBox="1">
            <a:spLocks noChangeArrowheads="1"/>
          </p:cNvSpPr>
          <p:nvPr/>
        </p:nvSpPr>
        <p:spPr bwMode="auto">
          <a:xfrm>
            <a:off x="222250" y="0"/>
            <a:ext cx="841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a:t>The positron fraction grow at high energy is challenging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1" descr="ams_02(A)C(2BlueLine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00" y="3265488"/>
            <a:ext cx="681672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7" name="TextBox 3"/>
          <p:cNvSpPr txBox="1">
            <a:spLocks noChangeArrowheads="1"/>
          </p:cNvSpPr>
          <p:nvPr/>
        </p:nvSpPr>
        <p:spPr bwMode="auto">
          <a:xfrm>
            <a:off x="792163" y="19050"/>
            <a:ext cx="835183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2000">
                <a:solidFill>
                  <a:srgbClr val="1A1FF2"/>
                </a:solidFill>
              </a:rPr>
              <a:t>Physics of Positron Fraction</a:t>
            </a:r>
            <a:endParaRPr lang="en-US" sz="2000">
              <a:solidFill>
                <a:srgbClr val="1A1FF2"/>
              </a:solidFill>
            </a:endParaRPr>
          </a:p>
          <a:p>
            <a:r>
              <a:rPr lang="en-US" sz="1800" b="0">
                <a:solidFill>
                  <a:srgbClr val="000099"/>
                </a:solidFill>
              </a:rPr>
              <a:t>M. Turner and F. Wilczek, Phys. Rev. D42 (1990) 1001;</a:t>
            </a:r>
          </a:p>
          <a:p>
            <a:r>
              <a:rPr lang="en-US" sz="1800" b="0">
                <a:solidFill>
                  <a:srgbClr val="000099"/>
                </a:solidFill>
              </a:rPr>
              <a:t>J. Ellis, 26th ICRC Salt Lake City (1999) astro-ph/9911440;</a:t>
            </a:r>
          </a:p>
          <a:p>
            <a:r>
              <a:rPr lang="en-US" sz="1800" b="0">
                <a:solidFill>
                  <a:srgbClr val="000099"/>
                </a:solidFill>
              </a:rPr>
              <a:t>H. Cheng, J. Feng and K. Matchev, Phys. Rev. Lett. 89 (2002) 211301;</a:t>
            </a:r>
          </a:p>
          <a:p>
            <a:r>
              <a:rPr lang="en-US" sz="1800" b="0">
                <a:solidFill>
                  <a:srgbClr val="000099"/>
                </a:solidFill>
              </a:rPr>
              <a:t>S. Profumo and P. Ullio, J. Cosmology Astroparticle Phys. JCAP07 (2004) 006;</a:t>
            </a:r>
          </a:p>
          <a:p>
            <a:r>
              <a:rPr lang="en-US" sz="1800" b="0">
                <a:solidFill>
                  <a:srgbClr val="000099"/>
                </a:solidFill>
              </a:rPr>
              <a:t>D. Hooper and J. Silk, Phys. Rev. D 71 (2005) 083503;</a:t>
            </a:r>
          </a:p>
          <a:p>
            <a:r>
              <a:rPr lang="en-US" sz="1800" b="0">
                <a:solidFill>
                  <a:srgbClr val="000099"/>
                </a:solidFill>
              </a:rPr>
              <a:t>E. Ponton and L. Randall, JHEP 0904 (2009) 080;</a:t>
            </a:r>
          </a:p>
          <a:p>
            <a:r>
              <a:rPr lang="en-US" sz="1800" b="0">
                <a:solidFill>
                  <a:srgbClr val="000099"/>
                </a:solidFill>
              </a:rPr>
              <a:t>G. Kane, R. Lu and S. Watson, Phys. Lett. B681 (2009) 151;</a:t>
            </a:r>
          </a:p>
          <a:p>
            <a:r>
              <a:rPr lang="en-US" sz="1800" b="0">
                <a:solidFill>
                  <a:srgbClr val="000099"/>
                </a:solidFill>
              </a:rPr>
              <a:t>D. Hooper, P. Blasi and P. D. Serpico, JCAP 0901 025 (2009) 0810.1527; B2</a:t>
            </a:r>
          </a:p>
          <a:p>
            <a:r>
              <a:rPr lang="en-US" sz="1800" b="0">
                <a:solidFill>
                  <a:srgbClr val="000099"/>
                </a:solidFill>
              </a:rPr>
              <a:t>Y–Z. Fan et al., Int. J. Mod. Phys. D19 (2010) 2011;</a:t>
            </a:r>
          </a:p>
          <a:p>
            <a:r>
              <a:rPr lang="en-US" sz="1800" b="0">
                <a:solidFill>
                  <a:srgbClr val="000099"/>
                </a:solidFill>
              </a:rPr>
              <a:t>M. Pato, M. Lattanzi and G. Bertone, JCAP 1012 (2010) 020.</a:t>
            </a:r>
          </a:p>
        </p:txBody>
      </p:sp>
      <p:sp>
        <p:nvSpPr>
          <p:cNvPr id="559108" name="Text Box 18"/>
          <p:cNvSpPr txBox="1">
            <a:spLocks noChangeArrowheads="1"/>
          </p:cNvSpPr>
          <p:nvPr/>
        </p:nvSpPr>
        <p:spPr bwMode="auto">
          <a:xfrm>
            <a:off x="1565275" y="3603625"/>
            <a:ext cx="2728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solidFill>
                  <a:srgbClr val="000090"/>
                </a:solidFill>
                <a:latin typeface="Symbol" pitchFamily="18" charset="2"/>
                <a:cs typeface="Arial" pitchFamily="34" charset="0"/>
                <a:sym typeface="Symbol" pitchFamily="18" charset="2"/>
              </a:rPr>
              <a:t></a:t>
            </a:r>
            <a:r>
              <a:rPr lang="en-US">
                <a:solidFill>
                  <a:srgbClr val="000090"/>
                </a:solidFill>
                <a:cs typeface="Arial" pitchFamily="34" charset="0"/>
                <a:sym typeface="Symbol" pitchFamily="18" charset="2"/>
              </a:rPr>
              <a:t> </a:t>
            </a:r>
            <a:r>
              <a:rPr lang="en-US">
                <a:solidFill>
                  <a:srgbClr val="000090"/>
                </a:solidFill>
                <a:cs typeface="Arial" pitchFamily="34" charset="0"/>
              </a:rPr>
              <a:t>+ </a:t>
            </a:r>
            <a:r>
              <a:rPr lang="en-US">
                <a:solidFill>
                  <a:srgbClr val="000090"/>
                </a:solidFill>
                <a:latin typeface="Symbol" pitchFamily="18" charset="2"/>
                <a:cs typeface="Arial" pitchFamily="34" charset="0"/>
                <a:sym typeface="Symbol" pitchFamily="18" charset="2"/>
              </a:rPr>
              <a:t>  </a:t>
            </a:r>
            <a:r>
              <a:rPr lang="en-US">
                <a:solidFill>
                  <a:srgbClr val="000090"/>
                </a:solidFill>
                <a:cs typeface="Arial" pitchFamily="34" charset="0"/>
                <a:sym typeface="Symbol" pitchFamily="18" charset="2"/>
              </a:rPr>
              <a:t>e</a:t>
            </a:r>
            <a:r>
              <a:rPr lang="en-US" baseline="30000">
                <a:solidFill>
                  <a:srgbClr val="000090"/>
                </a:solidFill>
                <a:cs typeface="Arial" pitchFamily="34" charset="0"/>
                <a:sym typeface="Symbol" pitchFamily="18" charset="2"/>
              </a:rPr>
              <a:t>+</a:t>
            </a:r>
            <a:r>
              <a:rPr lang="en-US">
                <a:solidFill>
                  <a:srgbClr val="000090"/>
                </a:solidFill>
                <a:cs typeface="Arial" pitchFamily="34" charset="0"/>
                <a:sym typeface="Symbol" pitchFamily="18" charset="2"/>
              </a:rPr>
              <a:t> + ….</a:t>
            </a:r>
            <a:endParaRPr lang="en-US">
              <a:solidFill>
                <a:srgbClr val="000090"/>
              </a:solidFill>
              <a:latin typeface="Arial Narrow Bold" pitchFamily="-84" charset="0"/>
              <a:cs typeface="Arial" pitchFamily="34" charset="0"/>
            </a:endParaRPr>
          </a:p>
        </p:txBody>
      </p:sp>
      <p:sp>
        <p:nvSpPr>
          <p:cNvPr id="559109" name="Text Box 20"/>
          <p:cNvSpPr txBox="1">
            <a:spLocks noChangeArrowheads="1"/>
          </p:cNvSpPr>
          <p:nvPr/>
        </p:nvSpPr>
        <p:spPr bwMode="auto">
          <a:xfrm>
            <a:off x="6796088" y="3679825"/>
            <a:ext cx="132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800" b="0">
                <a:solidFill>
                  <a:srgbClr val="000090"/>
                </a:solidFill>
                <a:latin typeface="Arial Narrow Bold" pitchFamily="-84" charset="0"/>
                <a:cs typeface="Arial" pitchFamily="34" charset="0"/>
              </a:rPr>
              <a:t>m</a:t>
            </a:r>
            <a:r>
              <a:rPr lang="en-US" sz="1800" b="0">
                <a:solidFill>
                  <a:srgbClr val="000090"/>
                </a:solidFill>
                <a:latin typeface="Symbol" pitchFamily="18" charset="2"/>
                <a:cs typeface="Arial" pitchFamily="34" charset="0"/>
                <a:sym typeface="Symbol" pitchFamily="18" charset="2"/>
              </a:rPr>
              <a:t></a:t>
            </a:r>
            <a:r>
              <a:rPr lang="en-US" sz="1800" b="0">
                <a:solidFill>
                  <a:srgbClr val="000090"/>
                </a:solidFill>
                <a:latin typeface="Arial Narrow Bold" pitchFamily="-84" charset="0"/>
                <a:cs typeface="Arial" pitchFamily="34" charset="0"/>
              </a:rPr>
              <a:t>=800 GeV</a:t>
            </a:r>
          </a:p>
        </p:txBody>
      </p:sp>
      <p:sp>
        <p:nvSpPr>
          <p:cNvPr id="559110" name="Rectangle 15"/>
          <p:cNvSpPr>
            <a:spLocks noChangeArrowheads="1"/>
          </p:cNvSpPr>
          <p:nvPr/>
        </p:nvSpPr>
        <p:spPr bwMode="auto">
          <a:xfrm rot="337096">
            <a:off x="2643188" y="5300663"/>
            <a:ext cx="333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1800">
                <a:solidFill>
                  <a:srgbClr val="000090"/>
                </a:solidFill>
                <a:latin typeface="Calibri" pitchFamily="34" charset="0"/>
              </a:rPr>
              <a:t>Collision of Cosmic Rays</a:t>
            </a:r>
          </a:p>
        </p:txBody>
      </p:sp>
      <p:sp>
        <p:nvSpPr>
          <p:cNvPr id="559111" name="TextBox 10"/>
          <p:cNvSpPr txBox="1">
            <a:spLocks noChangeArrowheads="1"/>
          </p:cNvSpPr>
          <p:nvPr/>
        </p:nvSpPr>
        <p:spPr bwMode="auto">
          <a:xfrm>
            <a:off x="1228725" y="5884863"/>
            <a:ext cx="613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800" b="0">
                <a:solidFill>
                  <a:srgbClr val="000090"/>
                </a:solidFill>
                <a:latin typeface="Calibri" pitchFamily="34" charset="0"/>
              </a:rPr>
              <a:t>Dark Matter model based on I. Cholis et al., arXiv:0810.5344 </a:t>
            </a:r>
          </a:p>
        </p:txBody>
      </p:sp>
      <p:sp>
        <p:nvSpPr>
          <p:cNvPr id="559112" name="Text Box 18"/>
          <p:cNvSpPr txBox="1">
            <a:spLocks noChangeArrowheads="1"/>
          </p:cNvSpPr>
          <p:nvPr/>
        </p:nvSpPr>
        <p:spPr bwMode="auto">
          <a:xfrm>
            <a:off x="5462588" y="4305300"/>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800" b="0">
                <a:solidFill>
                  <a:srgbClr val="000090"/>
                </a:solidFill>
                <a:latin typeface="Arial Narrow Bold" pitchFamily="-84" charset="0"/>
                <a:cs typeface="Arial" pitchFamily="34" charset="0"/>
              </a:rPr>
              <a:t>m</a:t>
            </a:r>
            <a:r>
              <a:rPr lang="en-US" sz="1800" b="0">
                <a:solidFill>
                  <a:srgbClr val="000090"/>
                </a:solidFill>
                <a:latin typeface="Symbol" pitchFamily="18" charset="2"/>
                <a:cs typeface="Arial" pitchFamily="34" charset="0"/>
                <a:sym typeface="Symbol" pitchFamily="18" charset="2"/>
              </a:rPr>
              <a:t></a:t>
            </a:r>
            <a:r>
              <a:rPr lang="en-US" sz="1800" b="0">
                <a:solidFill>
                  <a:srgbClr val="000090"/>
                </a:solidFill>
                <a:latin typeface="Arial Narrow Bold" pitchFamily="-84" charset="0"/>
                <a:cs typeface="Arial" pitchFamily="34" charset="0"/>
              </a:rPr>
              <a:t>=400 GeV</a:t>
            </a:r>
          </a:p>
        </p:txBody>
      </p:sp>
      <p:sp>
        <p:nvSpPr>
          <p:cNvPr id="559113" name="TextBox 5"/>
          <p:cNvSpPr txBox="1">
            <a:spLocks noChangeArrowheads="1"/>
          </p:cNvSpPr>
          <p:nvPr/>
        </p:nvSpPr>
        <p:spPr bwMode="auto">
          <a:xfrm>
            <a:off x="5864225" y="6396038"/>
            <a:ext cx="2366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2400" b="0">
                <a:solidFill>
                  <a:srgbClr val="000090"/>
                </a:solidFill>
                <a:latin typeface="Helvetica" charset="0"/>
              </a:rPr>
              <a:t>e</a:t>
            </a:r>
            <a:r>
              <a:rPr lang="en-US" sz="2400" b="0" baseline="30000">
                <a:solidFill>
                  <a:srgbClr val="000090"/>
                </a:solidFill>
                <a:latin typeface="Helvetica" charset="0"/>
              </a:rPr>
              <a:t>±</a:t>
            </a:r>
            <a:r>
              <a:rPr lang="en-US" sz="2400" b="0">
                <a:solidFill>
                  <a:srgbClr val="000090"/>
                </a:solidFill>
                <a:latin typeface="Helvetica" charset="0"/>
              </a:rPr>
              <a:t> energy [GeV] </a:t>
            </a:r>
            <a:endParaRPr lang="en-US" sz="2400" b="0">
              <a:solidFill>
                <a:srgbClr val="000090"/>
              </a:solidFill>
              <a:latin typeface="Calibri" pitchFamily="34" charset="0"/>
            </a:endParaRPr>
          </a:p>
        </p:txBody>
      </p:sp>
      <p:sp>
        <p:nvSpPr>
          <p:cNvPr id="559114" name="Rectangle 5"/>
          <p:cNvSpPr>
            <a:spLocks noChangeArrowheads="1"/>
          </p:cNvSpPr>
          <p:nvPr/>
        </p:nvSpPr>
        <p:spPr bwMode="auto">
          <a:xfrm rot="-5400000">
            <a:off x="-30162" y="4029075"/>
            <a:ext cx="20780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en-US" sz="2000" b="0">
                <a:solidFill>
                  <a:srgbClr val="000090"/>
                </a:solidFill>
                <a:latin typeface="Calibri" pitchFamily="34" charset="0"/>
              </a:rPr>
              <a:t>Positron fraction</a:t>
            </a:r>
          </a:p>
        </p:txBody>
      </p:sp>
      <p:sp>
        <p:nvSpPr>
          <p:cNvPr id="559115" name="Text Box 16"/>
          <p:cNvSpPr txBox="1">
            <a:spLocks noChangeArrowheads="1"/>
          </p:cNvSpPr>
          <p:nvPr/>
        </p:nvSpPr>
        <p:spPr bwMode="auto">
          <a:xfrm rot="-5400000">
            <a:off x="-353218" y="4199731"/>
            <a:ext cx="1733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b="0">
                <a:solidFill>
                  <a:srgbClr val="000090"/>
                </a:solidFill>
                <a:cs typeface="Arial" pitchFamily="34" charset="0"/>
              </a:rPr>
              <a:t>e</a:t>
            </a:r>
            <a:r>
              <a:rPr lang="en-US" sz="2400" b="0" baseline="30000">
                <a:solidFill>
                  <a:srgbClr val="000090"/>
                </a:solidFill>
                <a:cs typeface="Arial" pitchFamily="34" charset="0"/>
              </a:rPr>
              <a:t>+</a:t>
            </a:r>
            <a:r>
              <a:rPr lang="en-US" sz="2400" b="0">
                <a:solidFill>
                  <a:srgbClr val="000090"/>
                </a:solidFill>
                <a:cs typeface="Arial" pitchFamily="34" charset="0"/>
              </a:rPr>
              <a:t> /(e</a:t>
            </a:r>
            <a:r>
              <a:rPr lang="en-US" sz="2400" b="0" baseline="30000">
                <a:solidFill>
                  <a:srgbClr val="000090"/>
                </a:solidFill>
                <a:cs typeface="Arial" pitchFamily="34" charset="0"/>
              </a:rPr>
              <a:t>+</a:t>
            </a:r>
            <a:r>
              <a:rPr lang="en-US" sz="2400" b="0">
                <a:solidFill>
                  <a:srgbClr val="000090"/>
                </a:solidFill>
                <a:cs typeface="Arial" pitchFamily="34" charset="0"/>
              </a:rPr>
              <a:t> + e</a:t>
            </a:r>
            <a:r>
              <a:rPr lang="en-US" sz="2400" b="0" baseline="30000">
                <a:solidFill>
                  <a:srgbClr val="000090"/>
                </a:solidFill>
                <a:cs typeface="Arial" pitchFamily="34" charset="0"/>
              </a:rPr>
              <a:t>-</a:t>
            </a:r>
            <a:r>
              <a:rPr lang="en-US" sz="2400" b="0">
                <a:solidFill>
                  <a:srgbClr val="000090"/>
                </a:solidFill>
                <a:cs typeface="Arial" pitchFamily="34" charset="0"/>
              </a:rPr>
              <a:t>)</a:t>
            </a:r>
          </a:p>
        </p:txBody>
      </p:sp>
      <p:sp>
        <p:nvSpPr>
          <p:cNvPr id="559116" name="TextBox 15"/>
          <p:cNvSpPr txBox="1">
            <a:spLocks noChangeArrowheads="1"/>
          </p:cNvSpPr>
          <p:nvPr/>
        </p:nvSpPr>
        <p:spPr bwMode="auto">
          <a:xfrm>
            <a:off x="1244600" y="4568825"/>
            <a:ext cx="565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GB" sz="2000" b="0">
                <a:solidFill>
                  <a:srgbClr val="000090"/>
                </a:solidFill>
                <a:latin typeface="Calibri" pitchFamily="34" charset="0"/>
              </a:rPr>
              <a:t>0.1</a:t>
            </a:r>
            <a:endParaRPr lang="en-US" sz="2000" b="0">
              <a:solidFill>
                <a:srgbClr val="000090"/>
              </a:solidFill>
              <a:latin typeface="Calibri" pitchFamily="34" charset="0"/>
            </a:endParaRPr>
          </a:p>
        </p:txBody>
      </p:sp>
      <p:sp>
        <p:nvSpPr>
          <p:cNvPr id="559117" name="TextBox 16"/>
          <p:cNvSpPr txBox="1">
            <a:spLocks noChangeArrowheads="1"/>
          </p:cNvSpPr>
          <p:nvPr/>
        </p:nvSpPr>
        <p:spPr bwMode="auto">
          <a:xfrm>
            <a:off x="1135063" y="6345238"/>
            <a:ext cx="454025" cy="431800"/>
          </a:xfrm>
          <a:prstGeom prst="rect">
            <a:avLst/>
          </a:prstGeom>
          <a:solidFill>
            <a:schemeClr val="bg1"/>
          </a:solidFill>
          <a:ln w="9525">
            <a:solidFill>
              <a:schemeClr val="bg1"/>
            </a:solidFill>
            <a:miter lim="800000"/>
            <a:headEnd/>
            <a:tailEnd/>
          </a:ln>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GB">
                <a:solidFill>
                  <a:srgbClr val="000090"/>
                </a:solidFill>
                <a:latin typeface="Calibri" pitchFamily="34" charset="0"/>
              </a:rPr>
              <a:t>10</a:t>
            </a:r>
            <a:endParaRPr lang="en-US">
              <a:solidFill>
                <a:srgbClr val="000090"/>
              </a:solidFill>
              <a:latin typeface="Calibri" pitchFamily="34" charset="0"/>
            </a:endParaRPr>
          </a:p>
        </p:txBody>
      </p:sp>
      <p:sp>
        <p:nvSpPr>
          <p:cNvPr id="559118" name="TextBox 17"/>
          <p:cNvSpPr txBox="1">
            <a:spLocks noChangeArrowheads="1"/>
          </p:cNvSpPr>
          <p:nvPr/>
        </p:nvSpPr>
        <p:spPr bwMode="auto">
          <a:xfrm>
            <a:off x="4424363" y="6340475"/>
            <a:ext cx="722312" cy="430213"/>
          </a:xfrm>
          <a:prstGeom prst="rect">
            <a:avLst/>
          </a:prstGeom>
          <a:solidFill>
            <a:schemeClr val="bg1"/>
          </a:solidFill>
          <a:ln w="9525">
            <a:solidFill>
              <a:schemeClr val="bg1"/>
            </a:solidFill>
            <a:miter lim="800000"/>
            <a:headEnd/>
            <a:tailEnd/>
          </a:ln>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GB">
                <a:solidFill>
                  <a:srgbClr val="000090"/>
                </a:solidFill>
                <a:latin typeface="Calibri" pitchFamily="34" charset="0"/>
              </a:rPr>
              <a:t>10</a:t>
            </a:r>
            <a:r>
              <a:rPr lang="en-GB" baseline="30000">
                <a:solidFill>
                  <a:srgbClr val="000090"/>
                </a:solidFill>
                <a:latin typeface="Calibri" pitchFamily="34" charset="0"/>
              </a:rPr>
              <a:t>2</a:t>
            </a:r>
            <a:endParaRPr lang="en-US" baseline="30000">
              <a:solidFill>
                <a:srgbClr val="000090"/>
              </a:solidFill>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0130" name="Object 3"/>
          <p:cNvGraphicFramePr>
            <a:graphicFrameLocks noChangeAspect="1"/>
          </p:cNvGraphicFramePr>
          <p:nvPr/>
        </p:nvGraphicFramePr>
        <p:xfrm>
          <a:off x="3419475" y="50800"/>
          <a:ext cx="5724525" cy="6807200"/>
        </p:xfrm>
        <a:graphic>
          <a:graphicData uri="http://schemas.openxmlformats.org/presentationml/2006/ole">
            <mc:AlternateContent xmlns:mc="http://schemas.openxmlformats.org/markup-compatibility/2006">
              <mc:Choice xmlns:v="urn:schemas-microsoft-com:vml" Requires="v">
                <p:oleObj spid="_x0000_s560135" name="Acrobat Document" r:id="rId3" imgW="8470900" imgH="10071100" progId="AcroExch.Document.7">
                  <p:embed/>
                </p:oleObj>
              </mc:Choice>
              <mc:Fallback>
                <p:oleObj name="Acrobat Document" r:id="rId3" imgW="8470900" imgH="10071100" progId="AcroExch.Document.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50800"/>
                        <a:ext cx="5724525"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0131"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 </a:t>
            </a:r>
          </a:p>
          <a:p>
            <a:endParaRPr lang="en-US"/>
          </a:p>
        </p:txBody>
      </p:sp>
      <p:sp>
        <p:nvSpPr>
          <p:cNvPr id="560132" name="Rectangle 6"/>
          <p:cNvSpPr>
            <a:spLocks noChangeArrowheads="1"/>
          </p:cNvSpPr>
          <p:nvPr/>
        </p:nvSpPr>
        <p:spPr bwMode="auto">
          <a:xfrm>
            <a:off x="85725" y="3006725"/>
            <a:ext cx="31432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b="0">
                <a:solidFill>
                  <a:srgbClr val="0000FF"/>
                </a:solidFill>
                <a:cs typeface="Arial" pitchFamily="34" charset="0"/>
              </a:rPr>
              <a:t>Selected for a </a:t>
            </a:r>
            <a:br>
              <a:rPr lang="en-US" sz="1800" b="0">
                <a:solidFill>
                  <a:srgbClr val="0000FF"/>
                </a:solidFill>
                <a:cs typeface="Arial" pitchFamily="34" charset="0"/>
              </a:rPr>
            </a:br>
            <a:r>
              <a:rPr lang="en-US" sz="1800" b="0">
                <a:solidFill>
                  <a:srgbClr val="CC0000"/>
                </a:solidFill>
                <a:cs typeface="Arial" pitchFamily="34" charset="0"/>
              </a:rPr>
              <a:t>Viewpoint in Physics </a:t>
            </a:r>
            <a:r>
              <a:rPr lang="en-US" sz="1800" b="0">
                <a:solidFill>
                  <a:srgbClr val="0000FF"/>
                </a:solidFill>
                <a:cs typeface="Arial" pitchFamily="34" charset="0"/>
              </a:rPr>
              <a:t>and </a:t>
            </a:r>
            <a:br>
              <a:rPr lang="en-US" sz="1800" b="0">
                <a:solidFill>
                  <a:srgbClr val="0000FF"/>
                </a:solidFill>
                <a:cs typeface="Arial" pitchFamily="34" charset="0"/>
              </a:rPr>
            </a:br>
            <a:r>
              <a:rPr lang="en-US" sz="1800" b="0">
                <a:solidFill>
                  <a:srgbClr val="0000FF"/>
                </a:solidFill>
                <a:cs typeface="Arial" pitchFamily="34" charset="0"/>
              </a:rPr>
              <a:t>an </a:t>
            </a:r>
            <a:r>
              <a:rPr lang="en-US" sz="1800" b="0">
                <a:solidFill>
                  <a:srgbClr val="CC0000"/>
                </a:solidFill>
                <a:cs typeface="Arial" pitchFamily="34" charset="0"/>
              </a:rPr>
              <a:t>Editors</a:t>
            </a:r>
            <a:r>
              <a:rPr lang="ja-JP" altLang="en-US" sz="1800" b="0">
                <a:solidFill>
                  <a:srgbClr val="CC0000"/>
                </a:solidFill>
                <a:cs typeface="Arial" pitchFamily="34" charset="0"/>
              </a:rPr>
              <a:t>’</a:t>
            </a:r>
            <a:r>
              <a:rPr lang="en-US" altLang="ja-JP" sz="1800" b="0">
                <a:solidFill>
                  <a:srgbClr val="CC0000"/>
                </a:solidFill>
                <a:cs typeface="Arial" pitchFamily="34" charset="0"/>
              </a:rPr>
              <a:t> Suggestion </a:t>
            </a:r>
            <a:r>
              <a:rPr lang="en-US" altLang="ja-JP" sz="1800" b="0">
                <a:solidFill>
                  <a:srgbClr val="0000FF"/>
                </a:solidFill>
                <a:cs typeface="Arial" pitchFamily="34" charset="0"/>
              </a:rPr>
              <a:t>[Aguilar,M. et al (AMS Collaboration) Phys. Rev. Lett. 110, 1411xx (2013)]</a:t>
            </a:r>
            <a:br>
              <a:rPr lang="en-US" altLang="ja-JP" sz="1800" b="0">
                <a:solidFill>
                  <a:srgbClr val="0000FF"/>
                </a:solidFill>
                <a:cs typeface="Arial" pitchFamily="34" charset="0"/>
              </a:rPr>
            </a:br>
            <a:endParaRPr lang="en-US" sz="1800" b="0">
              <a:solidFill>
                <a:srgbClr val="0000FF"/>
              </a:solidFill>
              <a:cs typeface="Arial" pitchFamily="34" charset="0"/>
            </a:endParaRPr>
          </a:p>
        </p:txBody>
      </p:sp>
      <p:sp>
        <p:nvSpPr>
          <p:cNvPr id="560133" name="Rectangle 2"/>
          <p:cNvSpPr>
            <a:spLocks noChangeArrowheads="1"/>
          </p:cNvSpPr>
          <p:nvPr/>
        </p:nvSpPr>
        <p:spPr bwMode="auto">
          <a:xfrm>
            <a:off x="-44450" y="842963"/>
            <a:ext cx="34020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ja-JP" altLang="en-US" sz="1800" b="0">
                <a:solidFill>
                  <a:srgbClr val="1A1FF2"/>
                </a:solidFill>
              </a:rPr>
              <a:t>“</a:t>
            </a:r>
            <a:r>
              <a:rPr lang="en-US" altLang="ja-JP" sz="1800" b="0">
                <a:solidFill>
                  <a:srgbClr val="1A1FF2"/>
                </a:solidFill>
              </a:rPr>
              <a:t>First Result from the AMS on the ISS: Precision Measurement of the Positron Fraction in Primary Cosmic Rays of 0.5-350 GeV</a:t>
            </a:r>
            <a:r>
              <a:rPr lang="ja-JP" altLang="en-US" sz="1800" b="0">
                <a:solidFill>
                  <a:srgbClr val="1A1FF2"/>
                </a:solidFill>
              </a:rPr>
              <a:t>”</a:t>
            </a:r>
            <a:endParaRPr lang="en-US" sz="1800" b="0">
              <a:solidFill>
                <a:srgbClr val="1A1FF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1154" name="Text Box 12"/>
          <p:cNvSpPr txBox="1">
            <a:spLocks noChangeArrowheads="1"/>
          </p:cNvSpPr>
          <p:nvPr/>
        </p:nvSpPr>
        <p:spPr bwMode="auto">
          <a:xfrm>
            <a:off x="7267575" y="454025"/>
            <a:ext cx="160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0000CC"/>
                </a:solidFill>
              </a:rPr>
              <a:t>Tracker Entry</a:t>
            </a:r>
          </a:p>
        </p:txBody>
      </p:sp>
      <p:sp>
        <p:nvSpPr>
          <p:cNvPr id="561155" name="Text Box 13"/>
          <p:cNvSpPr txBox="1">
            <a:spLocks noChangeArrowheads="1"/>
          </p:cNvSpPr>
          <p:nvPr/>
        </p:nvSpPr>
        <p:spPr bwMode="auto">
          <a:xfrm>
            <a:off x="7286625" y="4017963"/>
            <a:ext cx="1684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0000CC"/>
                </a:solidFill>
              </a:rPr>
              <a:t>Tracker Exit</a:t>
            </a:r>
          </a:p>
        </p:txBody>
      </p:sp>
      <p:sp>
        <p:nvSpPr>
          <p:cNvPr id="561156" name="Line 17"/>
          <p:cNvSpPr>
            <a:spLocks noChangeShapeType="1"/>
          </p:cNvSpPr>
          <p:nvPr/>
        </p:nvSpPr>
        <p:spPr bwMode="auto">
          <a:xfrm flipH="1">
            <a:off x="7712075" y="792163"/>
            <a:ext cx="0" cy="2082800"/>
          </a:xfrm>
          <a:prstGeom prst="line">
            <a:avLst/>
          </a:prstGeom>
          <a:noFill/>
          <a:ln w="19050">
            <a:solidFill>
              <a:srgbClr val="0000CC"/>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it-IT"/>
          </a:p>
        </p:txBody>
      </p:sp>
      <p:sp>
        <p:nvSpPr>
          <p:cNvPr id="561157" name="Text Box 22"/>
          <p:cNvSpPr txBox="1">
            <a:spLocks noChangeArrowheads="1"/>
          </p:cNvSpPr>
          <p:nvPr/>
        </p:nvSpPr>
        <p:spPr bwMode="auto">
          <a:xfrm rot="-5400000">
            <a:off x="7135019" y="1615282"/>
            <a:ext cx="828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spcBef>
                <a:spcPct val="50000"/>
              </a:spcBef>
            </a:pPr>
            <a:r>
              <a:rPr lang="en-US" sz="1400">
                <a:solidFill>
                  <a:srgbClr val="0000CC"/>
                </a:solidFill>
              </a:rPr>
              <a:t>0.33 X</a:t>
            </a:r>
            <a:r>
              <a:rPr lang="en-US" sz="1400" baseline="-25000">
                <a:solidFill>
                  <a:srgbClr val="0000CC"/>
                </a:solidFill>
              </a:rPr>
              <a:t>0</a:t>
            </a:r>
            <a:endParaRPr lang="en-US" sz="1400">
              <a:solidFill>
                <a:srgbClr val="0000CC"/>
              </a:solidFill>
            </a:endParaRPr>
          </a:p>
        </p:txBody>
      </p:sp>
      <p:sp>
        <p:nvSpPr>
          <p:cNvPr id="561158" name="Line 25"/>
          <p:cNvSpPr>
            <a:spLocks noChangeShapeType="1"/>
          </p:cNvSpPr>
          <p:nvPr/>
        </p:nvSpPr>
        <p:spPr bwMode="auto">
          <a:xfrm flipH="1">
            <a:off x="8342313" y="785813"/>
            <a:ext cx="1587" cy="3209925"/>
          </a:xfrm>
          <a:prstGeom prst="line">
            <a:avLst/>
          </a:prstGeom>
          <a:noFill/>
          <a:ln w="19050">
            <a:solidFill>
              <a:srgbClr val="0000FF"/>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it-IT"/>
          </a:p>
        </p:txBody>
      </p:sp>
      <p:sp>
        <p:nvSpPr>
          <p:cNvPr id="561159" name="Text Box 26"/>
          <p:cNvSpPr txBox="1">
            <a:spLocks noChangeArrowheads="1"/>
          </p:cNvSpPr>
          <p:nvPr/>
        </p:nvSpPr>
        <p:spPr bwMode="auto">
          <a:xfrm rot="-5400000">
            <a:off x="7620000" y="2243138"/>
            <a:ext cx="1684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600">
                <a:solidFill>
                  <a:srgbClr val="0000CC"/>
                </a:solidFill>
              </a:rPr>
              <a:t>Tracker Total</a:t>
            </a:r>
          </a:p>
        </p:txBody>
      </p:sp>
      <p:sp>
        <p:nvSpPr>
          <p:cNvPr id="561160" name="Text Box 27"/>
          <p:cNvSpPr txBox="1">
            <a:spLocks noChangeArrowheads="1"/>
          </p:cNvSpPr>
          <p:nvPr/>
        </p:nvSpPr>
        <p:spPr bwMode="auto">
          <a:xfrm rot="-5400000">
            <a:off x="7811294" y="2604294"/>
            <a:ext cx="795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spcBef>
                <a:spcPct val="50000"/>
              </a:spcBef>
            </a:pPr>
            <a:r>
              <a:rPr lang="en-US" sz="1400">
                <a:solidFill>
                  <a:srgbClr val="0000CC"/>
                </a:solidFill>
              </a:rPr>
              <a:t>0.50 X</a:t>
            </a:r>
            <a:r>
              <a:rPr lang="en-US" sz="1400" baseline="-25000">
                <a:solidFill>
                  <a:srgbClr val="0000CC"/>
                </a:solidFill>
              </a:rPr>
              <a:t>0</a:t>
            </a:r>
            <a:r>
              <a:rPr lang="en-US" sz="1400">
                <a:solidFill>
                  <a:srgbClr val="0000CC"/>
                </a:solidFill>
              </a:rPr>
              <a:t> </a:t>
            </a:r>
          </a:p>
        </p:txBody>
      </p:sp>
      <p:sp>
        <p:nvSpPr>
          <p:cNvPr id="561161" name="Text Box 29"/>
          <p:cNvSpPr txBox="1">
            <a:spLocks noChangeArrowheads="1"/>
          </p:cNvSpPr>
          <p:nvPr/>
        </p:nvSpPr>
        <p:spPr bwMode="auto">
          <a:xfrm>
            <a:off x="342900" y="5014913"/>
            <a:ext cx="7419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marL="171450" indent="-171450">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t>a) Minimal material in the TRD and TOF</a:t>
            </a:r>
            <a:br>
              <a:rPr lang="en-US" sz="1400"/>
            </a:br>
            <a:r>
              <a:rPr lang="en-US" sz="1400">
                <a:solidFill>
                  <a:srgbClr val="0000CC"/>
                </a:solidFill>
              </a:rPr>
              <a:t>So that the detector does not become a source of e</a:t>
            </a:r>
            <a:r>
              <a:rPr lang="en-US" sz="1400" baseline="30000">
                <a:solidFill>
                  <a:srgbClr val="0000CC"/>
                </a:solidFill>
              </a:rPr>
              <a:t>+</a:t>
            </a:r>
            <a:r>
              <a:rPr lang="en-US" sz="1400">
                <a:solidFill>
                  <a:srgbClr val="0000CC"/>
                </a:solidFill>
              </a:rPr>
              <a:t>.</a:t>
            </a:r>
          </a:p>
          <a:p>
            <a:pPr eaLnBrk="1" hangingPunct="1">
              <a:spcBef>
                <a:spcPct val="50000"/>
              </a:spcBef>
            </a:pPr>
            <a:r>
              <a:rPr lang="en-US" sz="1400"/>
              <a:t>b) A magnet separates TRD and ECAL so that  e</a:t>
            </a:r>
            <a:r>
              <a:rPr lang="en-US" sz="1400" baseline="30000"/>
              <a:t>+</a:t>
            </a:r>
            <a:r>
              <a:rPr lang="en-US" sz="1400"/>
              <a:t> produced in TRD will be swept away and not enter ECAL</a:t>
            </a:r>
            <a:br>
              <a:rPr lang="en-US" sz="1400"/>
            </a:br>
            <a:r>
              <a:rPr lang="en-US" sz="1400">
                <a:solidFill>
                  <a:srgbClr val="0000FF"/>
                </a:solidFill>
              </a:rPr>
              <a:t>In this way the rejection power of TRD and ECAL are independent</a:t>
            </a:r>
          </a:p>
          <a:p>
            <a:pPr eaLnBrk="1" hangingPunct="1">
              <a:spcBef>
                <a:spcPct val="50000"/>
              </a:spcBef>
            </a:pPr>
            <a:r>
              <a:rPr lang="en-US" sz="1400">
                <a:solidFill>
                  <a:srgbClr val="FF0000"/>
                </a:solidFill>
              </a:rPr>
              <a:t>c) Matching momentum of 9 tracker planes with ECAL energy  measurements</a:t>
            </a:r>
          </a:p>
        </p:txBody>
      </p:sp>
      <p:sp>
        <p:nvSpPr>
          <p:cNvPr id="561162" name="Text Box 30"/>
          <p:cNvSpPr txBox="1">
            <a:spLocks noChangeArrowheads="1"/>
          </p:cNvSpPr>
          <p:nvPr/>
        </p:nvSpPr>
        <p:spPr bwMode="auto">
          <a:xfrm>
            <a:off x="-228600" y="-76200"/>
            <a:ext cx="952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45720" rIns="45720" anchor="ctr"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2400">
                <a:solidFill>
                  <a:srgbClr val="FF6600"/>
                </a:solidFill>
              </a:rPr>
              <a:t>Sensitive Search for the origin of Dark Matter</a:t>
            </a:r>
            <a:r>
              <a:rPr lang="en-US" sz="1600">
                <a:solidFill>
                  <a:srgbClr val="FF6600"/>
                </a:solidFill>
              </a:rPr>
              <a:t> </a:t>
            </a:r>
            <a:r>
              <a:rPr lang="en-US" sz="2400">
                <a:solidFill>
                  <a:srgbClr val="FF6600"/>
                </a:solidFill>
              </a:rPr>
              <a:t>with</a:t>
            </a:r>
            <a:r>
              <a:rPr lang="en-US" sz="2000"/>
              <a:t> p/</a:t>
            </a:r>
            <a:r>
              <a:rPr lang="en-US" sz="2000">
                <a:solidFill>
                  <a:srgbClr val="FF3300"/>
                </a:solidFill>
              </a:rPr>
              <a:t>e</a:t>
            </a:r>
            <a:r>
              <a:rPr lang="en-US" sz="2000" baseline="30000">
                <a:solidFill>
                  <a:srgbClr val="FF3300"/>
                </a:solidFill>
              </a:rPr>
              <a:t>+</a:t>
            </a:r>
            <a:r>
              <a:rPr lang="en-US" sz="2000">
                <a:solidFill>
                  <a:srgbClr val="FF3300"/>
                </a:solidFill>
              </a:rPr>
              <a:t> &gt;10</a:t>
            </a:r>
            <a:r>
              <a:rPr lang="en-US" sz="2000" baseline="30000">
                <a:solidFill>
                  <a:srgbClr val="FF3300"/>
                </a:solidFill>
              </a:rPr>
              <a:t>6</a:t>
            </a:r>
          </a:p>
        </p:txBody>
      </p:sp>
      <p:sp>
        <p:nvSpPr>
          <p:cNvPr id="561163" name="Rectangle 32"/>
          <p:cNvSpPr>
            <a:spLocks noChangeArrowheads="1"/>
          </p:cNvSpPr>
          <p:nvPr/>
        </p:nvSpPr>
        <p:spPr bwMode="auto">
          <a:xfrm>
            <a:off x="4267200" y="1411288"/>
            <a:ext cx="92075" cy="3683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45720" rIns="45720" anchor="ctr">
            <a:spAutoFit/>
          </a:bodyPr>
          <a:lstStyle/>
          <a:p>
            <a:pPr eaLnBrk="1" hangingPunct="1"/>
            <a:endParaRPr lang="it-IT" sz="1800">
              <a:solidFill>
                <a:srgbClr val="000000"/>
              </a:solidFill>
            </a:endParaRPr>
          </a:p>
        </p:txBody>
      </p:sp>
      <p:sp>
        <p:nvSpPr>
          <p:cNvPr id="561164" name="Text Box 12"/>
          <p:cNvSpPr txBox="1">
            <a:spLocks noChangeArrowheads="1"/>
          </p:cNvSpPr>
          <p:nvPr/>
        </p:nvSpPr>
        <p:spPr bwMode="auto">
          <a:xfrm>
            <a:off x="5340350" y="842963"/>
            <a:ext cx="160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rejection &gt;10</a:t>
            </a:r>
            <a:r>
              <a:rPr lang="en-US" sz="1400" baseline="30000">
                <a:solidFill>
                  <a:srgbClr val="FF0000"/>
                </a:solidFill>
              </a:rPr>
              <a:t>2</a:t>
            </a:r>
          </a:p>
        </p:txBody>
      </p:sp>
      <p:sp>
        <p:nvSpPr>
          <p:cNvPr id="561165" name="Line 31"/>
          <p:cNvSpPr>
            <a:spLocks noChangeShapeType="1"/>
          </p:cNvSpPr>
          <p:nvPr/>
        </p:nvSpPr>
        <p:spPr bwMode="auto">
          <a:xfrm flipV="1">
            <a:off x="5051425" y="1025525"/>
            <a:ext cx="180975" cy="1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45720" rIns="45720" anchor="ctr" anchorCtr="1">
            <a:spAutoFit/>
          </a:bodyPr>
          <a:lstStyle/>
          <a:p>
            <a:endParaRPr lang="it-IT"/>
          </a:p>
        </p:txBody>
      </p:sp>
      <p:sp>
        <p:nvSpPr>
          <p:cNvPr id="561166" name="Text Box 12"/>
          <p:cNvSpPr txBox="1">
            <a:spLocks noChangeArrowheads="1"/>
          </p:cNvSpPr>
          <p:nvPr/>
        </p:nvSpPr>
        <p:spPr bwMode="auto">
          <a:xfrm>
            <a:off x="5491163" y="4103688"/>
            <a:ext cx="16033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rejection &gt;10</a:t>
            </a:r>
            <a:r>
              <a:rPr lang="en-US" sz="1400" baseline="30000">
                <a:solidFill>
                  <a:srgbClr val="FF0000"/>
                </a:solidFill>
              </a:rPr>
              <a:t>4</a:t>
            </a:r>
          </a:p>
        </p:txBody>
      </p:sp>
      <p:grpSp>
        <p:nvGrpSpPr>
          <p:cNvPr id="561167" name="Group 1"/>
          <p:cNvGrpSpPr>
            <a:grpSpLocks/>
          </p:cNvGrpSpPr>
          <p:nvPr/>
        </p:nvGrpSpPr>
        <p:grpSpPr bwMode="auto">
          <a:xfrm>
            <a:off x="-795338" y="152400"/>
            <a:ext cx="5300663" cy="4086225"/>
            <a:chOff x="-795338" y="139700"/>
            <a:chExt cx="5300663" cy="4085843"/>
          </a:xfrm>
        </p:grpSpPr>
        <p:pic>
          <p:nvPicPr>
            <p:cNvPr id="561179" name="Picture 2" descr="ting_edit"/>
            <p:cNvPicPr>
              <a:picLocks noChangeAspect="1" noChangeArrowheads="1"/>
            </p:cNvPicPr>
            <p:nvPr/>
          </p:nvPicPr>
          <p:blipFill>
            <a:blip r:embed="rId3">
              <a:extLst>
                <a:ext uri="{28A0092B-C50C-407E-A947-70E740481C1C}">
                  <a14:useLocalDpi xmlns:a14="http://schemas.microsoft.com/office/drawing/2010/main" val="0"/>
                </a:ext>
              </a:extLst>
            </a:blip>
            <a:srcRect l="7622" r="11086"/>
            <a:stretch>
              <a:fillRect/>
            </a:stretch>
          </p:blipFill>
          <p:spPr bwMode="auto">
            <a:xfrm>
              <a:off x="1384300" y="492125"/>
              <a:ext cx="312102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80" name="Text Box 3"/>
            <p:cNvSpPr txBox="1">
              <a:spLocks noChangeArrowheads="1"/>
            </p:cNvSpPr>
            <p:nvPr/>
          </p:nvSpPr>
          <p:spPr bwMode="auto">
            <a:xfrm rot="210034">
              <a:off x="1803400" y="1103313"/>
              <a:ext cx="11223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b="0">
                  <a:solidFill>
                    <a:srgbClr val="000000"/>
                  </a:solidFill>
                  <a:latin typeface="Helvetica" charset="0"/>
                </a:rPr>
                <a:t>TRD</a:t>
              </a:r>
            </a:p>
          </p:txBody>
        </p:sp>
        <p:sp>
          <p:nvSpPr>
            <p:cNvPr id="561181" name="Text Box 4"/>
            <p:cNvSpPr txBox="1">
              <a:spLocks noChangeArrowheads="1"/>
            </p:cNvSpPr>
            <p:nvPr/>
          </p:nvSpPr>
          <p:spPr bwMode="auto">
            <a:xfrm rot="357158">
              <a:off x="2112611" y="1647925"/>
              <a:ext cx="538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b="0">
                  <a:solidFill>
                    <a:srgbClr val="000000"/>
                  </a:solidFill>
                  <a:latin typeface="Helvetica" charset="0"/>
                </a:rPr>
                <a:t>TOF</a:t>
              </a:r>
            </a:p>
          </p:txBody>
        </p:sp>
        <p:sp>
          <p:nvSpPr>
            <p:cNvPr id="561182" name="Text Box 5"/>
            <p:cNvSpPr txBox="1">
              <a:spLocks noChangeArrowheads="1"/>
            </p:cNvSpPr>
            <p:nvPr/>
          </p:nvSpPr>
          <p:spPr bwMode="auto">
            <a:xfrm rot="-5400000">
              <a:off x="2711450" y="2408347"/>
              <a:ext cx="85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b="0">
                  <a:solidFill>
                    <a:srgbClr val="000000"/>
                  </a:solidFill>
                  <a:latin typeface="Helvetica" charset="0"/>
                </a:rPr>
                <a:t>Tracker</a:t>
              </a:r>
            </a:p>
          </p:txBody>
        </p:sp>
        <p:sp>
          <p:nvSpPr>
            <p:cNvPr id="561183" name="Text Box 6"/>
            <p:cNvSpPr txBox="1">
              <a:spLocks noChangeArrowheads="1"/>
            </p:cNvSpPr>
            <p:nvPr/>
          </p:nvSpPr>
          <p:spPr bwMode="auto">
            <a:xfrm rot="611893">
              <a:off x="2234848" y="2978250"/>
              <a:ext cx="5388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b="0">
                  <a:solidFill>
                    <a:srgbClr val="000000"/>
                  </a:solidFill>
                  <a:latin typeface="Helvetica" charset="0"/>
                </a:rPr>
                <a:t>TOF</a:t>
              </a:r>
            </a:p>
          </p:txBody>
        </p:sp>
        <p:sp>
          <p:nvSpPr>
            <p:cNvPr id="561184" name="Text Box 7"/>
            <p:cNvSpPr txBox="1">
              <a:spLocks noChangeArrowheads="1"/>
            </p:cNvSpPr>
            <p:nvPr/>
          </p:nvSpPr>
          <p:spPr bwMode="auto">
            <a:xfrm rot="481191">
              <a:off x="2180431" y="3244950"/>
              <a:ext cx="623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1400" b="0">
                  <a:solidFill>
                    <a:srgbClr val="000000"/>
                  </a:solidFill>
                  <a:latin typeface="Helvetica" charset="0"/>
                </a:rPr>
                <a:t>RICH</a:t>
              </a:r>
            </a:p>
          </p:txBody>
        </p:sp>
        <p:sp>
          <p:nvSpPr>
            <p:cNvPr id="561185" name="Text Box 8"/>
            <p:cNvSpPr txBox="1">
              <a:spLocks noChangeArrowheads="1"/>
            </p:cNvSpPr>
            <p:nvPr/>
          </p:nvSpPr>
          <p:spPr bwMode="auto">
            <a:xfrm rot="513089">
              <a:off x="2435871" y="3950083"/>
              <a:ext cx="654346"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85000"/>
                </a:lnSpc>
              </a:pPr>
              <a:r>
                <a:rPr lang="en-US" sz="1400" b="0">
                  <a:solidFill>
                    <a:srgbClr val="000000"/>
                  </a:solidFill>
                  <a:latin typeface="Helvetica" charset="0"/>
                </a:rPr>
                <a:t>ECAL</a:t>
              </a:r>
            </a:p>
          </p:txBody>
        </p:sp>
        <p:cxnSp>
          <p:nvCxnSpPr>
            <p:cNvPr id="406562" name="Straight Connector 46"/>
            <p:cNvCxnSpPr>
              <a:cxnSpLocks noChangeShapeType="1"/>
            </p:cNvCxnSpPr>
            <p:nvPr/>
          </p:nvCxnSpPr>
          <p:spPr bwMode="auto">
            <a:xfrm rot="5400000">
              <a:off x="2420952" y="1338137"/>
              <a:ext cx="304772" cy="304800"/>
            </a:xfrm>
            <a:prstGeom prst="line">
              <a:avLst/>
            </a:prstGeom>
            <a:noFill/>
            <a:ln w="19050">
              <a:solidFill>
                <a:srgbClr val="FF0000"/>
              </a:solidFill>
              <a:prstDash val="dash"/>
              <a:round/>
              <a:headEnd/>
              <a:tailEnd/>
            </a:ln>
            <a:effectLst>
              <a:outerShdw blurRad="63500" dist="20000" dir="5400000" rotWithShape="0">
                <a:srgbClr val="000000">
                  <a:alpha val="37999"/>
                </a:srgbClr>
              </a:outerShdw>
            </a:effectLst>
            <a:extLst/>
          </p:spPr>
        </p:cxnSp>
        <p:cxnSp>
          <p:nvCxnSpPr>
            <p:cNvPr id="406563" name="Straight Connector 48"/>
            <p:cNvCxnSpPr>
              <a:cxnSpLocks noChangeShapeType="1"/>
            </p:cNvCxnSpPr>
            <p:nvPr/>
          </p:nvCxnSpPr>
          <p:spPr bwMode="auto">
            <a:xfrm rot="16200000" flipH="1">
              <a:off x="2674951" y="1401637"/>
              <a:ext cx="273024" cy="177800"/>
            </a:xfrm>
            <a:prstGeom prst="line">
              <a:avLst/>
            </a:prstGeom>
            <a:noFill/>
            <a:ln w="19050">
              <a:solidFill>
                <a:srgbClr val="FF0000"/>
              </a:solidFill>
              <a:prstDash val="dash"/>
              <a:round/>
              <a:headEnd/>
              <a:tailEnd/>
            </a:ln>
            <a:effectLst>
              <a:outerShdw blurRad="63500" dist="20000" dir="5400000" rotWithShape="0">
                <a:srgbClr val="000000">
                  <a:alpha val="37999"/>
                </a:srgbClr>
              </a:outerShdw>
            </a:effectLst>
            <a:extLst/>
          </p:spPr>
        </p:cxnSp>
        <p:cxnSp>
          <p:nvCxnSpPr>
            <p:cNvPr id="406564" name="Straight Connector 51"/>
            <p:cNvCxnSpPr>
              <a:cxnSpLocks noChangeShapeType="1"/>
            </p:cNvCxnSpPr>
            <p:nvPr/>
          </p:nvCxnSpPr>
          <p:spPr bwMode="auto">
            <a:xfrm rot="5400000">
              <a:off x="2467783" y="1461161"/>
              <a:ext cx="298422" cy="198438"/>
            </a:xfrm>
            <a:prstGeom prst="line">
              <a:avLst/>
            </a:prstGeom>
            <a:noFill/>
            <a:ln w="19050">
              <a:solidFill>
                <a:srgbClr val="FF0000"/>
              </a:solidFill>
              <a:prstDash val="dash"/>
              <a:round/>
              <a:headEnd/>
              <a:tailEnd/>
            </a:ln>
            <a:effectLst>
              <a:outerShdw blurRad="63500" dist="20000" dir="5400000" rotWithShape="0">
                <a:srgbClr val="000000">
                  <a:alpha val="37999"/>
                </a:srgbClr>
              </a:outerShdw>
            </a:effectLst>
            <a:extLst/>
          </p:spPr>
        </p:cxnSp>
        <p:cxnSp>
          <p:nvCxnSpPr>
            <p:cNvPr id="406565" name="Straight Connector 52"/>
            <p:cNvCxnSpPr>
              <a:cxnSpLocks noChangeShapeType="1"/>
            </p:cNvCxnSpPr>
            <p:nvPr/>
          </p:nvCxnSpPr>
          <p:spPr bwMode="auto">
            <a:xfrm rot="5400000">
              <a:off x="2509853" y="1531803"/>
              <a:ext cx="323820" cy="107950"/>
            </a:xfrm>
            <a:prstGeom prst="line">
              <a:avLst/>
            </a:prstGeom>
            <a:noFill/>
            <a:ln w="19050">
              <a:solidFill>
                <a:srgbClr val="FF0000"/>
              </a:solidFill>
              <a:prstDash val="dash"/>
              <a:round/>
              <a:headEnd/>
              <a:tailEnd/>
            </a:ln>
            <a:effectLst>
              <a:outerShdw blurRad="63500" dist="20000" dir="5400000" rotWithShape="0">
                <a:srgbClr val="000000">
                  <a:alpha val="37999"/>
                </a:srgbClr>
              </a:outerShdw>
            </a:effectLst>
            <a:extLst/>
          </p:spPr>
        </p:cxnSp>
        <p:cxnSp>
          <p:nvCxnSpPr>
            <p:cNvPr id="406566" name="Straight Connector 54"/>
            <p:cNvCxnSpPr>
              <a:cxnSpLocks noChangeShapeType="1"/>
            </p:cNvCxnSpPr>
            <p:nvPr/>
          </p:nvCxnSpPr>
          <p:spPr bwMode="auto">
            <a:xfrm rot="16200000" flipH="1">
              <a:off x="2628914" y="1539739"/>
              <a:ext cx="304772" cy="107950"/>
            </a:xfrm>
            <a:prstGeom prst="line">
              <a:avLst/>
            </a:prstGeom>
            <a:noFill/>
            <a:ln w="19050">
              <a:solidFill>
                <a:srgbClr val="FF0000"/>
              </a:solidFill>
              <a:prstDash val="dash"/>
              <a:round/>
              <a:headEnd/>
              <a:tailEnd/>
            </a:ln>
            <a:effectLst>
              <a:outerShdw blurRad="63500" dist="20000" dir="5400000" rotWithShape="0">
                <a:srgbClr val="000000">
                  <a:alpha val="37999"/>
                </a:srgbClr>
              </a:outerShdw>
            </a:effectLst>
            <a:extLst/>
          </p:spPr>
        </p:cxnSp>
        <p:cxnSp>
          <p:nvCxnSpPr>
            <p:cNvPr id="406567" name="Straight Connector 78"/>
            <p:cNvCxnSpPr>
              <a:cxnSpLocks noChangeShapeType="1"/>
            </p:cNvCxnSpPr>
            <p:nvPr/>
          </p:nvCxnSpPr>
          <p:spPr bwMode="auto">
            <a:xfrm rot="16200000" flipH="1">
              <a:off x="1059019" y="2049282"/>
              <a:ext cx="3349312" cy="57150"/>
            </a:xfrm>
            <a:prstGeom prst="line">
              <a:avLst/>
            </a:prstGeom>
            <a:noFill/>
            <a:ln w="19050">
              <a:solidFill>
                <a:srgbClr val="FF0000"/>
              </a:solidFill>
              <a:round/>
              <a:headEnd/>
              <a:tailEnd/>
            </a:ln>
            <a:effectLst>
              <a:outerShdw blurRad="63500" dist="20000" dir="5400000" rotWithShape="0">
                <a:srgbClr val="000000">
                  <a:alpha val="37999"/>
                </a:srgbClr>
              </a:outerShdw>
            </a:effectLst>
            <a:extLst/>
          </p:spPr>
        </p:cxnSp>
        <p:sp>
          <p:nvSpPr>
            <p:cNvPr id="560167" name="Arc 81"/>
            <p:cNvSpPr>
              <a:spLocks noChangeArrowheads="1"/>
            </p:cNvSpPr>
            <p:nvPr/>
          </p:nvSpPr>
          <p:spPr bwMode="auto">
            <a:xfrm rot="967578">
              <a:off x="-795338" y="517490"/>
              <a:ext cx="3568701" cy="2673100"/>
            </a:xfrm>
            <a:custGeom>
              <a:avLst/>
              <a:gdLst>
                <a:gd name="T0" fmla="*/ 3448411 w 3568701"/>
                <a:gd name="T1" fmla="*/ 853326 h 2673350"/>
                <a:gd name="T2" fmla="*/ 1784352 w 3568701"/>
                <a:gd name="T3" fmla="*/ 1335300 h 2673350"/>
                <a:gd name="T4" fmla="*/ 3231259 w 3568701"/>
                <a:gd name="T5" fmla="*/ 2116720 h 2673350"/>
                <a:gd name="T6" fmla="*/ 0 60000 65536"/>
                <a:gd name="T7" fmla="*/ 0 60000 65536"/>
                <a:gd name="T8" fmla="*/ 0 60000 65536"/>
                <a:gd name="T9" fmla="*/ 3231259 w 3568701"/>
                <a:gd name="T10" fmla="*/ 854206 h 2673350"/>
                <a:gd name="T11" fmla="*/ 3568701 w 3568701"/>
                <a:gd name="T12" fmla="*/ 2118898 h 2673350"/>
              </a:gdLst>
              <a:ahLst/>
              <a:cxnLst>
                <a:cxn ang="T6">
                  <a:pos x="T0" y="T1"/>
                </a:cxn>
                <a:cxn ang="T7">
                  <a:pos x="T2" y="T3"/>
                </a:cxn>
                <a:cxn ang="T8">
                  <a:pos x="T4" y="T5"/>
                </a:cxn>
              </a:cxnLst>
              <a:rect l="T9" t="T10" r="T11" b="T12"/>
              <a:pathLst>
                <a:path w="3568701" h="2673350" stroke="0">
                  <a:moveTo>
                    <a:pt x="3448411" y="854206"/>
                  </a:moveTo>
                  <a:lnTo>
                    <a:pt x="3448411" y="854205"/>
                  </a:lnTo>
                  <a:cubicBezTo>
                    <a:pt x="3527917" y="1008088"/>
                    <a:pt x="3568701" y="1171668"/>
                    <a:pt x="3568701" y="1336675"/>
                  </a:cubicBezTo>
                  <a:cubicBezTo>
                    <a:pt x="3568701" y="1617496"/>
                    <a:pt x="3450635" y="1891184"/>
                    <a:pt x="3231258" y="2118898"/>
                  </a:cubicBezTo>
                  <a:lnTo>
                    <a:pt x="1784351" y="1336675"/>
                  </a:lnTo>
                  <a:lnTo>
                    <a:pt x="3448411" y="854206"/>
                  </a:lnTo>
                  <a:close/>
                </a:path>
                <a:path w="3568701" h="2673350" fill="none">
                  <a:moveTo>
                    <a:pt x="3448411" y="854206"/>
                  </a:moveTo>
                  <a:lnTo>
                    <a:pt x="3448411" y="854205"/>
                  </a:lnTo>
                  <a:cubicBezTo>
                    <a:pt x="3527917" y="1008088"/>
                    <a:pt x="3568701" y="1171668"/>
                    <a:pt x="3568701" y="1336675"/>
                  </a:cubicBezTo>
                  <a:cubicBezTo>
                    <a:pt x="3568701" y="1617496"/>
                    <a:pt x="3450635" y="1891184"/>
                    <a:pt x="3231258" y="2118898"/>
                  </a:cubicBezTo>
                </a:path>
              </a:pathLst>
            </a:custGeom>
            <a:noFill/>
            <a:ln w="12700">
              <a:solidFill>
                <a:srgbClr val="FF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p>
          </p:txBody>
        </p:sp>
        <p:cxnSp>
          <p:nvCxnSpPr>
            <p:cNvPr id="406569" name="Straight Arrow Connector 90"/>
            <p:cNvCxnSpPr>
              <a:cxnSpLocks noChangeShapeType="1"/>
            </p:cNvCxnSpPr>
            <p:nvPr/>
          </p:nvCxnSpPr>
          <p:spPr bwMode="auto">
            <a:xfrm rot="16200000" flipH="1">
              <a:off x="2732091" y="3579490"/>
              <a:ext cx="57145" cy="3175"/>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p:spPr>
        </p:cxnSp>
        <p:cxnSp>
          <p:nvCxnSpPr>
            <p:cNvPr id="406570" name="Straight Arrow Connector 94"/>
            <p:cNvCxnSpPr>
              <a:cxnSpLocks noChangeShapeType="1"/>
            </p:cNvCxnSpPr>
            <p:nvPr/>
          </p:nvCxnSpPr>
          <p:spPr bwMode="auto">
            <a:xfrm rot="5400000">
              <a:off x="2368553" y="2803274"/>
              <a:ext cx="60319" cy="47625"/>
            </a:xfrm>
            <a:prstGeom prst="straightConnector1">
              <a:avLst/>
            </a:prstGeom>
            <a:noFill/>
            <a:ln w="25400">
              <a:solidFill>
                <a:srgbClr val="FF0000"/>
              </a:solidFill>
              <a:round/>
              <a:headEnd/>
              <a:tailEnd type="arrow" w="med" len="med"/>
            </a:ln>
            <a:effectLst>
              <a:outerShdw blurRad="63500" dist="20000" dir="5400000" rotWithShape="0">
                <a:srgbClr val="000000">
                  <a:alpha val="37999"/>
                </a:srgbClr>
              </a:outerShdw>
            </a:effectLst>
            <a:extLst/>
          </p:spPr>
        </p:cxnSp>
        <p:sp>
          <p:nvSpPr>
            <p:cNvPr id="561195" name="Rectangle 29"/>
            <p:cNvSpPr>
              <a:spLocks noChangeArrowheads="1"/>
            </p:cNvSpPr>
            <p:nvPr/>
          </p:nvSpPr>
          <p:spPr bwMode="auto">
            <a:xfrm>
              <a:off x="2360612" y="2424113"/>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b="0">
                  <a:solidFill>
                    <a:srgbClr val="E71700"/>
                  </a:solidFill>
                  <a:latin typeface="Arial Black" pitchFamily="34" charset="0"/>
                </a:rPr>
                <a:t>e</a:t>
              </a:r>
              <a:r>
                <a:rPr lang="en-US" sz="1200" b="0" baseline="30000">
                  <a:solidFill>
                    <a:srgbClr val="E71700"/>
                  </a:solidFill>
                  <a:latin typeface="Arial Black" pitchFamily="34" charset="0"/>
                </a:rPr>
                <a:t>+</a:t>
              </a:r>
            </a:p>
          </p:txBody>
        </p:sp>
        <p:sp>
          <p:nvSpPr>
            <p:cNvPr id="561196" name="Rectangle 29"/>
            <p:cNvSpPr>
              <a:spLocks noChangeArrowheads="1"/>
            </p:cNvSpPr>
            <p:nvPr/>
          </p:nvSpPr>
          <p:spPr bwMode="auto">
            <a:xfrm>
              <a:off x="2695575" y="1839913"/>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b="0">
                  <a:solidFill>
                    <a:srgbClr val="E71700"/>
                  </a:solidFill>
                  <a:latin typeface="Arial Black" pitchFamily="34" charset="0"/>
                </a:rPr>
                <a:t>e</a:t>
              </a:r>
              <a:r>
                <a:rPr lang="en-US" sz="1200" b="0" baseline="30000">
                  <a:solidFill>
                    <a:srgbClr val="E71700"/>
                  </a:solidFill>
                  <a:latin typeface="Arial Black" pitchFamily="34" charset="0"/>
                </a:rPr>
                <a:t>+</a:t>
              </a:r>
            </a:p>
          </p:txBody>
        </p:sp>
        <p:sp>
          <p:nvSpPr>
            <p:cNvPr id="561197" name="Rectangle 29"/>
            <p:cNvSpPr>
              <a:spLocks noChangeArrowheads="1"/>
            </p:cNvSpPr>
            <p:nvPr/>
          </p:nvSpPr>
          <p:spPr bwMode="auto">
            <a:xfrm>
              <a:off x="2525712" y="139700"/>
              <a:ext cx="287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b="0">
                  <a:solidFill>
                    <a:srgbClr val="E71700"/>
                  </a:solidFill>
                  <a:latin typeface="Arial Black" pitchFamily="34" charset="0"/>
                </a:rPr>
                <a:t>p</a:t>
              </a:r>
              <a:endParaRPr lang="en-US" sz="1200" b="0" baseline="30000">
                <a:solidFill>
                  <a:srgbClr val="E71700"/>
                </a:solidFill>
                <a:latin typeface="Arial Black" pitchFamily="34" charset="0"/>
              </a:endParaRPr>
            </a:p>
          </p:txBody>
        </p:sp>
        <p:sp>
          <p:nvSpPr>
            <p:cNvPr id="561198" name="Rectangle 29"/>
            <p:cNvSpPr>
              <a:spLocks noChangeArrowheads="1"/>
            </p:cNvSpPr>
            <p:nvPr/>
          </p:nvSpPr>
          <p:spPr bwMode="auto">
            <a:xfrm>
              <a:off x="2500313" y="1897063"/>
              <a:ext cx="287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200" b="0">
                  <a:solidFill>
                    <a:srgbClr val="E71700"/>
                  </a:solidFill>
                  <a:latin typeface="Arial Black" pitchFamily="34" charset="0"/>
                </a:rPr>
                <a:t>p</a:t>
              </a:r>
              <a:endParaRPr lang="en-US" sz="1200" b="0" baseline="30000">
                <a:solidFill>
                  <a:srgbClr val="E71700"/>
                </a:solidFill>
                <a:latin typeface="Arial Black" pitchFamily="34" charset="0"/>
              </a:endParaRPr>
            </a:p>
          </p:txBody>
        </p:sp>
      </p:grpSp>
      <p:sp>
        <p:nvSpPr>
          <p:cNvPr id="561168" name="Text Box 12"/>
          <p:cNvSpPr txBox="1">
            <a:spLocks noChangeArrowheads="1"/>
          </p:cNvSpPr>
          <p:nvPr/>
        </p:nvSpPr>
        <p:spPr bwMode="auto">
          <a:xfrm>
            <a:off x="4491038" y="849313"/>
            <a:ext cx="619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TRD:</a:t>
            </a:r>
          </a:p>
        </p:txBody>
      </p:sp>
      <p:sp>
        <p:nvSpPr>
          <p:cNvPr id="561169" name="Text Box 12"/>
          <p:cNvSpPr txBox="1">
            <a:spLocks noChangeArrowheads="1"/>
          </p:cNvSpPr>
          <p:nvPr/>
        </p:nvSpPr>
        <p:spPr bwMode="auto">
          <a:xfrm>
            <a:off x="4476750" y="4110038"/>
            <a:ext cx="81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ECAL:</a:t>
            </a:r>
          </a:p>
        </p:txBody>
      </p:sp>
      <p:sp>
        <p:nvSpPr>
          <p:cNvPr id="561170" name="Text Box 12"/>
          <p:cNvSpPr txBox="1">
            <a:spLocks noChangeArrowheads="1"/>
          </p:cNvSpPr>
          <p:nvPr/>
        </p:nvSpPr>
        <p:spPr bwMode="auto">
          <a:xfrm>
            <a:off x="4989513" y="763588"/>
            <a:ext cx="41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P</a:t>
            </a:r>
            <a:endParaRPr lang="en-US" sz="1400" baseline="30000">
              <a:solidFill>
                <a:srgbClr val="FF0000"/>
              </a:solidFill>
            </a:endParaRPr>
          </a:p>
        </p:txBody>
      </p:sp>
      <p:sp>
        <p:nvSpPr>
          <p:cNvPr id="561171" name="TextBox 1"/>
          <p:cNvSpPr txBox="1">
            <a:spLocks noChangeArrowheads="1"/>
          </p:cNvSpPr>
          <p:nvPr/>
        </p:nvSpPr>
        <p:spPr bwMode="auto">
          <a:xfrm>
            <a:off x="4997450" y="946150"/>
            <a:ext cx="40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400"/>
              <a:t>e</a:t>
            </a:r>
            <a:r>
              <a:rPr lang="en-US" sz="1400" baseline="30000"/>
              <a:t>+</a:t>
            </a:r>
          </a:p>
        </p:txBody>
      </p:sp>
      <p:grpSp>
        <p:nvGrpSpPr>
          <p:cNvPr id="561172" name="Group 3"/>
          <p:cNvGrpSpPr>
            <a:grpSpLocks/>
          </p:cNvGrpSpPr>
          <p:nvPr/>
        </p:nvGrpSpPr>
        <p:grpSpPr bwMode="auto">
          <a:xfrm>
            <a:off x="5172075" y="3994150"/>
            <a:ext cx="420688" cy="496888"/>
            <a:chOff x="5154613" y="1284288"/>
            <a:chExt cx="420687" cy="496689"/>
          </a:xfrm>
        </p:grpSpPr>
        <p:sp>
          <p:nvSpPr>
            <p:cNvPr id="561176" name="Text Box 12"/>
            <p:cNvSpPr txBox="1">
              <a:spLocks noChangeArrowheads="1"/>
            </p:cNvSpPr>
            <p:nvPr/>
          </p:nvSpPr>
          <p:spPr bwMode="auto">
            <a:xfrm>
              <a:off x="5154613" y="1284288"/>
              <a:ext cx="419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spcBef>
                  <a:spcPct val="50000"/>
                </a:spcBef>
              </a:pPr>
              <a:r>
                <a:rPr lang="en-US" sz="1400">
                  <a:solidFill>
                    <a:srgbClr val="FF0000"/>
                  </a:solidFill>
                </a:rPr>
                <a:t>P</a:t>
              </a:r>
              <a:endParaRPr lang="en-US" sz="1400" baseline="30000">
                <a:solidFill>
                  <a:srgbClr val="FF0000"/>
                </a:solidFill>
              </a:endParaRPr>
            </a:p>
          </p:txBody>
        </p:sp>
        <p:sp>
          <p:nvSpPr>
            <p:cNvPr id="561177" name="TextBox 45"/>
            <p:cNvSpPr txBox="1">
              <a:spLocks noChangeArrowheads="1"/>
            </p:cNvSpPr>
            <p:nvPr/>
          </p:nvSpPr>
          <p:spPr bwMode="auto">
            <a:xfrm>
              <a:off x="5168900" y="1473200"/>
              <a:ext cx="40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400"/>
                <a:t>e</a:t>
              </a:r>
              <a:r>
                <a:rPr lang="en-US" sz="1400" baseline="30000"/>
                <a:t>+</a:t>
              </a:r>
            </a:p>
          </p:txBody>
        </p:sp>
        <p:sp>
          <p:nvSpPr>
            <p:cNvPr id="561178" name="Line 31"/>
            <p:cNvSpPr>
              <a:spLocks noChangeShapeType="1"/>
            </p:cNvSpPr>
            <p:nvPr/>
          </p:nvSpPr>
          <p:spPr bwMode="auto">
            <a:xfrm flipV="1">
              <a:off x="5203825" y="1552575"/>
              <a:ext cx="180975" cy="158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lIns="45720" rIns="45720" anchor="ctr" anchorCtr="1">
              <a:spAutoFit/>
            </a:bodyPr>
            <a:lstStyle/>
            <a:p>
              <a:endParaRPr lang="it-IT"/>
            </a:p>
          </p:txBody>
        </p:sp>
      </p:grpSp>
      <p:sp>
        <p:nvSpPr>
          <p:cNvPr id="561173" name="Line 8"/>
          <p:cNvSpPr>
            <a:spLocks noChangeShapeType="1"/>
          </p:cNvSpPr>
          <p:nvPr/>
        </p:nvSpPr>
        <p:spPr bwMode="auto">
          <a:xfrm flipV="1">
            <a:off x="3708400" y="785813"/>
            <a:ext cx="4635500" cy="63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561174" name="Line 34"/>
          <p:cNvSpPr>
            <a:spLocks noChangeShapeType="1"/>
          </p:cNvSpPr>
          <p:nvPr/>
        </p:nvSpPr>
        <p:spPr bwMode="auto">
          <a:xfrm flipV="1">
            <a:off x="3465513" y="4005263"/>
            <a:ext cx="4878387" cy="1746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561175" name="Line 7"/>
          <p:cNvSpPr>
            <a:spLocks noChangeShapeType="1"/>
          </p:cNvSpPr>
          <p:nvPr/>
        </p:nvSpPr>
        <p:spPr bwMode="auto">
          <a:xfrm flipV="1">
            <a:off x="3246438" y="2874963"/>
            <a:ext cx="4465637" cy="95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图片 7"/>
          <p:cNvPicPr>
            <a:picLocks noChangeAspect="1"/>
          </p:cNvPicPr>
          <p:nvPr/>
        </p:nvPicPr>
        <p:blipFill>
          <a:blip r:embed="rId2" cstate="print">
            <a:extLst>
              <a:ext uri="{28A0092B-C50C-407E-A947-70E740481C1C}">
                <a14:useLocalDpi xmlns:a14="http://schemas.microsoft.com/office/drawing/2010/main" val="0"/>
              </a:ext>
            </a:extLst>
          </a:blip>
          <a:srcRect t="8504" r="6058"/>
          <a:stretch>
            <a:fillRect/>
          </a:stretch>
        </p:blipFill>
        <p:spPr bwMode="auto">
          <a:xfrm>
            <a:off x="6027738" y="1390650"/>
            <a:ext cx="30384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3" name="Picture 2" descr="ting_edit"/>
          <p:cNvPicPr>
            <a:picLocks noChangeAspect="1" noChangeArrowheads="1"/>
          </p:cNvPicPr>
          <p:nvPr/>
        </p:nvPicPr>
        <p:blipFill>
          <a:blip r:embed="rId3">
            <a:extLst>
              <a:ext uri="{28A0092B-C50C-407E-A947-70E740481C1C}">
                <a14:useLocalDpi xmlns:a14="http://schemas.microsoft.com/office/drawing/2010/main" val="0"/>
              </a:ext>
            </a:extLst>
          </a:blip>
          <a:srcRect l="7622" r="11086"/>
          <a:stretch>
            <a:fillRect/>
          </a:stretch>
        </p:blipFill>
        <p:spPr bwMode="auto">
          <a:xfrm>
            <a:off x="-25400" y="1987550"/>
            <a:ext cx="25955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4" name="Text Box 4"/>
          <p:cNvSpPr txBox="1">
            <a:spLocks noChangeArrowheads="1"/>
          </p:cNvSpPr>
          <p:nvPr/>
        </p:nvSpPr>
        <p:spPr bwMode="auto">
          <a:xfrm>
            <a:off x="0" y="66675"/>
            <a:ext cx="9144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249" tIns="10125" rIns="20249" bIns="10125">
            <a:spAutoFit/>
          </a:bodyPr>
          <a:lstStyle>
            <a:lvl1pPr defTabSz="955675">
              <a:defRPr sz="2800" b="1">
                <a:solidFill>
                  <a:srgbClr val="FF0C0F"/>
                </a:solidFill>
                <a:latin typeface="Arial" pitchFamily="34" charset="0"/>
                <a:ea typeface="ＭＳ Ｐゴシック" pitchFamily="34" charset="-128"/>
              </a:defRPr>
            </a:lvl1pPr>
            <a:lvl2pPr marL="37931725" indent="-37474525" defTabSz="95567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kumimoji="1" lang="en-US" altLang="zh-TW" sz="2500">
                <a:solidFill>
                  <a:srgbClr val="FF0000"/>
                </a:solidFill>
                <a:ea typeface="PMingLiU" pitchFamily="18" charset="-120"/>
              </a:rPr>
              <a:t>Data from ISS         </a:t>
            </a:r>
            <a:r>
              <a:rPr kumimoji="1" lang="en-US" altLang="zh-TW" sz="2500">
                <a:solidFill>
                  <a:srgbClr val="0012AC"/>
                </a:solidFill>
                <a:ea typeface="PMingLiU" pitchFamily="18" charset="-120"/>
              </a:rPr>
              <a:t>Time of Flight System</a:t>
            </a:r>
          </a:p>
        </p:txBody>
      </p:sp>
      <p:sp>
        <p:nvSpPr>
          <p:cNvPr id="563205" name="AutoShape 8"/>
          <p:cNvSpPr>
            <a:spLocks noChangeArrowheads="1"/>
          </p:cNvSpPr>
          <p:nvPr/>
        </p:nvSpPr>
        <p:spPr bwMode="auto">
          <a:xfrm>
            <a:off x="2249488" y="2087563"/>
            <a:ext cx="923925" cy="149225"/>
          </a:xfrm>
          <a:prstGeom prst="roundRect">
            <a:avLst>
              <a:gd name="adj" fmla="val 59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682625" eaLnBrk="1">
              <a:lnSpc>
                <a:spcPct val="97000"/>
              </a:lnSpc>
              <a:buClr>
                <a:srgbClr val="000000"/>
              </a:buClr>
              <a:buSzPct val="45000"/>
              <a:tabLst>
                <a:tab pos="539750" algn="l"/>
              </a:tabLst>
            </a:pPr>
            <a:r>
              <a:rPr kumimoji="1" lang="en-US" altLang="zh-CN" sz="1000" i="1">
                <a:solidFill>
                  <a:srgbClr val="000000"/>
                </a:solidFill>
                <a:latin typeface="Trebuchet MS" pitchFamily="34" charset="0"/>
                <a:ea typeface="PMingLiU" pitchFamily="18" charset="-120"/>
              </a:rPr>
              <a:t>TOF 1 and 2</a:t>
            </a:r>
          </a:p>
        </p:txBody>
      </p:sp>
      <p:sp>
        <p:nvSpPr>
          <p:cNvPr id="563206" name="AutoShape 9"/>
          <p:cNvSpPr>
            <a:spLocks noChangeArrowheads="1"/>
          </p:cNvSpPr>
          <p:nvPr/>
        </p:nvSpPr>
        <p:spPr bwMode="auto">
          <a:xfrm>
            <a:off x="2157413" y="4505325"/>
            <a:ext cx="879475" cy="149225"/>
          </a:xfrm>
          <a:prstGeom prst="roundRect">
            <a:avLst>
              <a:gd name="adj" fmla="val 59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defTabSz="682625" eaLnBrk="1">
              <a:lnSpc>
                <a:spcPct val="97000"/>
              </a:lnSpc>
              <a:buClr>
                <a:srgbClr val="000000"/>
              </a:buClr>
              <a:buSzPct val="45000"/>
              <a:tabLst>
                <a:tab pos="539750" algn="l"/>
              </a:tabLst>
            </a:pPr>
            <a:r>
              <a:rPr kumimoji="1" lang="en-US" altLang="zh-CN" sz="1000" i="1">
                <a:solidFill>
                  <a:srgbClr val="000000"/>
                </a:solidFill>
                <a:latin typeface="Trebuchet MS" pitchFamily="34" charset="0"/>
                <a:ea typeface="PMingLiU" pitchFamily="18" charset="-120"/>
              </a:rPr>
              <a:t>TOF 3 and 4</a:t>
            </a:r>
          </a:p>
        </p:txBody>
      </p:sp>
      <p:sp>
        <p:nvSpPr>
          <p:cNvPr id="563207" name="Line 13"/>
          <p:cNvSpPr>
            <a:spLocks noChangeShapeType="1"/>
          </p:cNvSpPr>
          <p:nvPr/>
        </p:nvSpPr>
        <p:spPr bwMode="auto">
          <a:xfrm>
            <a:off x="1684338" y="4067175"/>
            <a:ext cx="642937" cy="2127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lIns="0" tIns="0" rIns="0" bIns="0">
            <a:spAutoFit/>
          </a:bodyPr>
          <a:lstStyle/>
          <a:p>
            <a:endParaRPr lang="it-IT"/>
          </a:p>
        </p:txBody>
      </p:sp>
      <p:sp>
        <p:nvSpPr>
          <p:cNvPr id="563208" name="Line 14"/>
          <p:cNvSpPr>
            <a:spLocks noChangeShapeType="1"/>
          </p:cNvSpPr>
          <p:nvPr/>
        </p:nvSpPr>
        <p:spPr bwMode="auto">
          <a:xfrm flipV="1">
            <a:off x="1738313" y="3386138"/>
            <a:ext cx="0" cy="80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it-IT"/>
          </a:p>
        </p:txBody>
      </p:sp>
      <p:sp>
        <p:nvSpPr>
          <p:cNvPr id="563209" name="Line 15"/>
          <p:cNvSpPr>
            <a:spLocks noChangeShapeType="1"/>
          </p:cNvSpPr>
          <p:nvPr/>
        </p:nvSpPr>
        <p:spPr bwMode="auto">
          <a:xfrm>
            <a:off x="2327275" y="4279900"/>
            <a:ext cx="169863" cy="157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it-IT"/>
          </a:p>
        </p:txBody>
      </p:sp>
      <p:sp>
        <p:nvSpPr>
          <p:cNvPr id="563210" name="Line 16"/>
          <p:cNvSpPr>
            <a:spLocks noChangeShapeType="1"/>
          </p:cNvSpPr>
          <p:nvPr/>
        </p:nvSpPr>
        <p:spPr bwMode="auto">
          <a:xfrm flipV="1">
            <a:off x="1684338" y="2519363"/>
            <a:ext cx="547687" cy="49847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lIns="0" tIns="0" rIns="0" bIns="0">
            <a:spAutoFit/>
          </a:bodyPr>
          <a:lstStyle/>
          <a:p>
            <a:endParaRPr lang="it-IT"/>
          </a:p>
        </p:txBody>
      </p:sp>
      <p:sp>
        <p:nvSpPr>
          <p:cNvPr id="563211" name="Line 17"/>
          <p:cNvSpPr>
            <a:spLocks noChangeShapeType="1"/>
          </p:cNvSpPr>
          <p:nvPr/>
        </p:nvSpPr>
        <p:spPr bwMode="auto">
          <a:xfrm>
            <a:off x="1912938" y="2338388"/>
            <a:ext cx="0" cy="80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it-IT"/>
          </a:p>
        </p:txBody>
      </p:sp>
      <p:sp>
        <p:nvSpPr>
          <p:cNvPr id="563212" name="Line 18"/>
          <p:cNvSpPr>
            <a:spLocks noChangeShapeType="1"/>
          </p:cNvSpPr>
          <p:nvPr/>
        </p:nvSpPr>
        <p:spPr bwMode="auto">
          <a:xfrm flipV="1">
            <a:off x="2249488" y="2347913"/>
            <a:ext cx="320675"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it-IT"/>
          </a:p>
        </p:txBody>
      </p:sp>
      <p:sp>
        <p:nvSpPr>
          <p:cNvPr id="563213" name="Text Box 8"/>
          <p:cNvSpPr txBox="1">
            <a:spLocks noChangeArrowheads="1"/>
          </p:cNvSpPr>
          <p:nvPr/>
        </p:nvSpPr>
        <p:spPr bwMode="auto">
          <a:xfrm>
            <a:off x="0" y="57785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348" tIns="34175" rIns="68348" bIns="34175">
            <a:spAutoFit/>
          </a:bodyPr>
          <a:lstStyle>
            <a:lvl1pPr defTabSz="684213">
              <a:defRPr sz="2800" b="1">
                <a:solidFill>
                  <a:srgbClr val="FF0C0F"/>
                </a:solidFill>
                <a:latin typeface="Arial" pitchFamily="34" charset="0"/>
                <a:ea typeface="ＭＳ Ｐゴシック" pitchFamily="34" charset="-128"/>
              </a:defRPr>
            </a:lvl1pPr>
            <a:lvl2pPr marL="37931725" indent="-37474525" defTabSz="684213">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kumimoji="1" lang="en-US" altLang="zh-CN" sz="1800">
                <a:solidFill>
                  <a:srgbClr val="CC0000"/>
                </a:solidFill>
                <a:ea typeface="PMingLiU" pitchFamily="18" charset="-120"/>
              </a:rPr>
              <a:t>Measures Velocity </a:t>
            </a:r>
            <a:r>
              <a:rPr kumimoji="1" lang="en-US" altLang="zh-CN" sz="1800">
                <a:solidFill>
                  <a:srgbClr val="000000"/>
                </a:solidFill>
                <a:ea typeface="PMingLiU" pitchFamily="18" charset="-120"/>
              </a:rPr>
              <a:t>and</a:t>
            </a:r>
            <a:r>
              <a:rPr kumimoji="1" lang="en-US" altLang="zh-CN" sz="1800">
                <a:solidFill>
                  <a:srgbClr val="CC0000"/>
                </a:solidFill>
                <a:ea typeface="PMingLiU" pitchFamily="18" charset="-120"/>
              </a:rPr>
              <a:t> </a:t>
            </a:r>
            <a:r>
              <a:rPr kumimoji="1" lang="en-US" altLang="zh-CN" sz="1800">
                <a:solidFill>
                  <a:srgbClr val="0070C0"/>
                </a:solidFill>
                <a:ea typeface="PMingLiU" pitchFamily="18" charset="-120"/>
              </a:rPr>
              <a:t>Charge of particles</a:t>
            </a:r>
            <a:endParaRPr kumimoji="1" lang="en-US" altLang="zh-CN" sz="1700">
              <a:solidFill>
                <a:srgbClr val="0070C0"/>
              </a:solidFill>
              <a:ea typeface="PMingLiU" pitchFamily="18" charset="-120"/>
            </a:endParaRPr>
          </a:p>
        </p:txBody>
      </p:sp>
      <p:sp>
        <p:nvSpPr>
          <p:cNvPr id="74" name="Rectangle 73"/>
          <p:cNvSpPr/>
          <p:nvPr/>
        </p:nvSpPr>
        <p:spPr>
          <a:xfrm>
            <a:off x="6364288" y="1249363"/>
            <a:ext cx="1182687" cy="14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0" tIns="45674" rIns="91350" bIns="45674" anchor="ctr"/>
          <a:lstStyle/>
          <a:p>
            <a:pPr algn="ctr"/>
            <a:endParaRPr lang="en-GB">
              <a:solidFill>
                <a:srgbClr val="FFFFFF"/>
              </a:solidFill>
            </a:endParaRPr>
          </a:p>
        </p:txBody>
      </p:sp>
      <p:pic>
        <p:nvPicPr>
          <p:cNvPr id="563215" name="图片 8"/>
          <p:cNvPicPr>
            <a:picLocks noChangeAspect="1"/>
          </p:cNvPicPr>
          <p:nvPr/>
        </p:nvPicPr>
        <p:blipFill>
          <a:blip r:embed="rId4" cstate="print">
            <a:extLst>
              <a:ext uri="{28A0092B-C50C-407E-A947-70E740481C1C}">
                <a14:useLocalDpi xmlns:a14="http://schemas.microsoft.com/office/drawing/2010/main" val="0"/>
              </a:ext>
            </a:extLst>
          </a:blip>
          <a:srcRect t="8508"/>
          <a:stretch>
            <a:fillRect/>
          </a:stretch>
        </p:blipFill>
        <p:spPr bwMode="auto">
          <a:xfrm>
            <a:off x="3036888" y="1379538"/>
            <a:ext cx="308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6" name="TextBox 1"/>
          <p:cNvSpPr txBox="1">
            <a:spLocks noChangeArrowheads="1"/>
          </p:cNvSpPr>
          <p:nvPr/>
        </p:nvSpPr>
        <p:spPr bwMode="auto">
          <a:xfrm>
            <a:off x="3452813" y="17684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4" rIns="91350" bIns="45674">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ltLang="zh-CN" sz="1800">
                <a:solidFill>
                  <a:srgbClr val="0000FF"/>
                </a:solidFill>
                <a:ea typeface="PMingLiU" pitchFamily="18" charset="-120"/>
              </a:rPr>
              <a:t>Z=2</a:t>
            </a:r>
            <a:endParaRPr lang="zh-CN" altLang="en-US" sz="1800">
              <a:solidFill>
                <a:srgbClr val="0000FF"/>
              </a:solidFill>
              <a:ea typeface="PMingLiU" pitchFamily="18" charset="-120"/>
            </a:endParaRPr>
          </a:p>
        </p:txBody>
      </p:sp>
      <p:sp>
        <p:nvSpPr>
          <p:cNvPr id="563217" name="TextBox 47"/>
          <p:cNvSpPr txBox="1">
            <a:spLocks noChangeArrowheads="1"/>
          </p:cNvSpPr>
          <p:nvPr/>
        </p:nvSpPr>
        <p:spPr bwMode="auto">
          <a:xfrm>
            <a:off x="6532563" y="180022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4" rIns="91350" bIns="45674">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ltLang="zh-CN" sz="1800">
                <a:solidFill>
                  <a:srgbClr val="0000FF"/>
                </a:solidFill>
                <a:ea typeface="PMingLiU" pitchFamily="18" charset="-120"/>
              </a:rPr>
              <a:t>Z=6</a:t>
            </a:r>
            <a:endParaRPr lang="zh-CN" altLang="en-US" sz="1800">
              <a:solidFill>
                <a:srgbClr val="0000FF"/>
              </a:solidFill>
              <a:ea typeface="PMingLiU" pitchFamily="18" charset="-120"/>
            </a:endParaRPr>
          </a:p>
        </p:txBody>
      </p:sp>
      <p:sp>
        <p:nvSpPr>
          <p:cNvPr id="563218" name="TextBox 29"/>
          <p:cNvSpPr txBox="1">
            <a:spLocks noChangeArrowheads="1"/>
          </p:cNvSpPr>
          <p:nvPr/>
        </p:nvSpPr>
        <p:spPr bwMode="auto">
          <a:xfrm>
            <a:off x="4800600" y="1608138"/>
            <a:ext cx="1219200" cy="554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800">
                <a:solidFill>
                  <a:srgbClr val="0000FF"/>
                </a:solidFill>
                <a:latin typeface="Symbol" pitchFamily="18" charset="2"/>
                <a:ea typeface="PMingLiU" pitchFamily="18" charset="-120"/>
              </a:rPr>
              <a:t>s</a:t>
            </a:r>
            <a:r>
              <a:rPr lang="en-US" sz="1800" baseline="-25000">
                <a:solidFill>
                  <a:srgbClr val="0000FF"/>
                </a:solidFill>
                <a:latin typeface="Symbol" pitchFamily="18" charset="2"/>
                <a:ea typeface="PMingLiU" pitchFamily="18" charset="-120"/>
              </a:rPr>
              <a:t>b</a:t>
            </a:r>
            <a:r>
              <a:rPr lang="en-US" sz="1800">
                <a:solidFill>
                  <a:srgbClr val="0000FF"/>
                </a:solidFill>
                <a:latin typeface="Symbol" pitchFamily="18" charset="2"/>
                <a:ea typeface="PMingLiU" pitchFamily="18" charset="-120"/>
              </a:rPr>
              <a:t>=2%</a:t>
            </a:r>
          </a:p>
          <a:p>
            <a:pPr eaLnBrk="1" hangingPunct="1"/>
            <a:r>
              <a:rPr lang="en-US" sz="1800">
                <a:solidFill>
                  <a:srgbClr val="0000FF"/>
                </a:solidFill>
                <a:latin typeface="Symbol" pitchFamily="18" charset="2"/>
                <a:ea typeface="PMingLiU" pitchFamily="18" charset="-120"/>
              </a:rPr>
              <a:t>s</a:t>
            </a:r>
            <a:r>
              <a:rPr lang="en-US" sz="1800" baseline="-25000">
                <a:solidFill>
                  <a:srgbClr val="0000FF"/>
                </a:solidFill>
                <a:ea typeface="PMingLiU" pitchFamily="18" charset="-120"/>
              </a:rPr>
              <a:t>Time</a:t>
            </a:r>
            <a:r>
              <a:rPr lang="en-US" sz="1800">
                <a:solidFill>
                  <a:srgbClr val="0000FF"/>
                </a:solidFill>
                <a:latin typeface="Symbol" pitchFamily="18" charset="2"/>
                <a:ea typeface="PMingLiU" pitchFamily="18" charset="-120"/>
              </a:rPr>
              <a:t>=80</a:t>
            </a:r>
            <a:r>
              <a:rPr lang="en-US" sz="1800">
                <a:solidFill>
                  <a:srgbClr val="0000FF"/>
                </a:solidFill>
                <a:ea typeface="PMingLiU" pitchFamily="18" charset="-120"/>
              </a:rPr>
              <a:t>ps</a:t>
            </a:r>
            <a:endParaRPr lang="en-US" sz="1800">
              <a:solidFill>
                <a:srgbClr val="0000FF"/>
              </a:solidFill>
              <a:latin typeface="Symbol" pitchFamily="18" charset="2"/>
              <a:ea typeface="PMingLiU" pitchFamily="18" charset="-120"/>
            </a:endParaRPr>
          </a:p>
        </p:txBody>
      </p:sp>
      <p:sp>
        <p:nvSpPr>
          <p:cNvPr id="563219" name="TextBox 31"/>
          <p:cNvSpPr txBox="1">
            <a:spLocks noChangeArrowheads="1"/>
          </p:cNvSpPr>
          <p:nvPr/>
        </p:nvSpPr>
        <p:spPr bwMode="auto">
          <a:xfrm>
            <a:off x="7881938" y="1616075"/>
            <a:ext cx="1169987" cy="554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800">
                <a:solidFill>
                  <a:srgbClr val="0000FF"/>
                </a:solidFill>
                <a:latin typeface="Symbol" pitchFamily="18" charset="2"/>
                <a:ea typeface="PMingLiU" pitchFamily="18" charset="-120"/>
              </a:rPr>
              <a:t>s</a:t>
            </a:r>
            <a:r>
              <a:rPr lang="en-US" sz="1800" baseline="-25000">
                <a:solidFill>
                  <a:srgbClr val="0000FF"/>
                </a:solidFill>
                <a:latin typeface="Symbol" pitchFamily="18" charset="2"/>
                <a:ea typeface="PMingLiU" pitchFamily="18" charset="-120"/>
              </a:rPr>
              <a:t>b</a:t>
            </a:r>
            <a:r>
              <a:rPr lang="en-US" sz="1800">
                <a:solidFill>
                  <a:srgbClr val="0000FF"/>
                </a:solidFill>
                <a:latin typeface="Symbol" pitchFamily="18" charset="2"/>
                <a:ea typeface="PMingLiU" pitchFamily="18" charset="-120"/>
              </a:rPr>
              <a:t>=1.2%</a:t>
            </a:r>
          </a:p>
          <a:p>
            <a:pPr eaLnBrk="1" hangingPunct="1"/>
            <a:r>
              <a:rPr lang="en-US" sz="1800">
                <a:solidFill>
                  <a:srgbClr val="0000FF"/>
                </a:solidFill>
                <a:latin typeface="Symbol" pitchFamily="18" charset="2"/>
                <a:ea typeface="PMingLiU" pitchFamily="18" charset="-120"/>
              </a:rPr>
              <a:t>s</a:t>
            </a:r>
            <a:r>
              <a:rPr lang="en-US" sz="1800" baseline="-25000">
                <a:solidFill>
                  <a:srgbClr val="0000FF"/>
                </a:solidFill>
                <a:ea typeface="PMingLiU" pitchFamily="18" charset="-120"/>
              </a:rPr>
              <a:t>Time</a:t>
            </a:r>
            <a:r>
              <a:rPr lang="en-US" sz="1800">
                <a:solidFill>
                  <a:srgbClr val="0000FF"/>
                </a:solidFill>
                <a:latin typeface="Symbol" pitchFamily="18" charset="2"/>
                <a:ea typeface="PMingLiU" pitchFamily="18" charset="-120"/>
              </a:rPr>
              <a:t>=48</a:t>
            </a:r>
            <a:r>
              <a:rPr lang="en-US" sz="1800">
                <a:solidFill>
                  <a:srgbClr val="0000FF"/>
                </a:solidFill>
                <a:ea typeface="PMingLiU" pitchFamily="18" charset="-120"/>
              </a:rPr>
              <a:t>ps</a:t>
            </a:r>
            <a:endParaRPr lang="en-US" sz="1800">
              <a:solidFill>
                <a:srgbClr val="0000FF"/>
              </a:solidFill>
              <a:latin typeface="Symbol" pitchFamily="18" charset="2"/>
              <a:ea typeface="PMingLiU" pitchFamily="18" charset="-120"/>
            </a:endParaRPr>
          </a:p>
        </p:txBody>
      </p:sp>
      <p:sp>
        <p:nvSpPr>
          <p:cNvPr id="563220" name="TextBox 2"/>
          <p:cNvSpPr txBox="1">
            <a:spLocks noChangeArrowheads="1"/>
          </p:cNvSpPr>
          <p:nvPr/>
        </p:nvSpPr>
        <p:spPr bwMode="auto">
          <a:xfrm>
            <a:off x="3298825" y="1192213"/>
            <a:ext cx="484188" cy="223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400" b="0">
                <a:solidFill>
                  <a:srgbClr val="000000"/>
                </a:solidFill>
                <a:ea typeface="PMingLiU" pitchFamily="18" charset="-120"/>
              </a:rPr>
              <a:t>x10</a:t>
            </a:r>
            <a:r>
              <a:rPr lang="en-US" sz="1400" b="0" baseline="30000">
                <a:solidFill>
                  <a:srgbClr val="000000"/>
                </a:solidFill>
                <a:ea typeface="PMingLiU" pitchFamily="18" charset="-120"/>
              </a:rPr>
              <a:t>3</a:t>
            </a:r>
          </a:p>
        </p:txBody>
      </p:sp>
      <p:sp>
        <p:nvSpPr>
          <p:cNvPr id="563221" name="TextBox 3"/>
          <p:cNvSpPr txBox="1">
            <a:spLocks noChangeArrowheads="1"/>
          </p:cNvSpPr>
          <p:nvPr/>
        </p:nvSpPr>
        <p:spPr bwMode="auto">
          <a:xfrm>
            <a:off x="7881938" y="3516313"/>
            <a:ext cx="847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endParaRPr lang="it-IT" sz="1800" b="0">
              <a:solidFill>
                <a:srgbClr val="000000"/>
              </a:solidFill>
              <a:ea typeface="PMingLiU" pitchFamily="18" charset="-120"/>
            </a:endParaRPr>
          </a:p>
        </p:txBody>
      </p:sp>
      <p:sp>
        <p:nvSpPr>
          <p:cNvPr id="563222" name="TextBox 40"/>
          <p:cNvSpPr txBox="1">
            <a:spLocks noChangeArrowheads="1"/>
          </p:cNvSpPr>
          <p:nvPr/>
        </p:nvSpPr>
        <p:spPr bwMode="auto">
          <a:xfrm>
            <a:off x="7316788" y="3389313"/>
            <a:ext cx="1655762"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b="0">
                <a:solidFill>
                  <a:srgbClr val="000000"/>
                </a:solidFill>
                <a:ea typeface="PMingLiU" pitchFamily="18" charset="-120"/>
              </a:rPr>
              <a:t>Velocity [Rigidity&gt;20GV]</a:t>
            </a:r>
          </a:p>
        </p:txBody>
      </p:sp>
      <p:sp>
        <p:nvSpPr>
          <p:cNvPr id="563223" name="TextBox 42"/>
          <p:cNvSpPr txBox="1">
            <a:spLocks noChangeArrowheads="1"/>
          </p:cNvSpPr>
          <p:nvPr/>
        </p:nvSpPr>
        <p:spPr bwMode="auto">
          <a:xfrm rot="-5400000">
            <a:off x="5869781" y="1507332"/>
            <a:ext cx="484187"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b="0">
                <a:solidFill>
                  <a:srgbClr val="000000"/>
                </a:solidFill>
                <a:ea typeface="PMingLiU" pitchFamily="18" charset="-120"/>
              </a:rPr>
              <a:t>Events</a:t>
            </a:r>
          </a:p>
        </p:txBody>
      </p:sp>
      <p:sp>
        <p:nvSpPr>
          <p:cNvPr id="563224" name="TextBox 45"/>
          <p:cNvSpPr txBox="1">
            <a:spLocks noChangeArrowheads="1"/>
          </p:cNvSpPr>
          <p:nvPr/>
        </p:nvSpPr>
        <p:spPr bwMode="auto">
          <a:xfrm>
            <a:off x="4191000" y="3378200"/>
            <a:ext cx="1717675"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b="0">
                <a:solidFill>
                  <a:srgbClr val="000000"/>
                </a:solidFill>
                <a:ea typeface="PMingLiU" pitchFamily="18" charset="-120"/>
              </a:rPr>
              <a:t>Velocity [Rigidity&gt;20GV]</a:t>
            </a:r>
          </a:p>
        </p:txBody>
      </p:sp>
      <p:sp>
        <p:nvSpPr>
          <p:cNvPr id="563225" name="TextBox 46"/>
          <p:cNvSpPr txBox="1">
            <a:spLocks noChangeArrowheads="1"/>
          </p:cNvSpPr>
          <p:nvPr/>
        </p:nvSpPr>
        <p:spPr bwMode="auto">
          <a:xfrm rot="-5400000">
            <a:off x="2931319" y="1504157"/>
            <a:ext cx="485775" cy="185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1200" b="0">
                <a:solidFill>
                  <a:srgbClr val="000000"/>
                </a:solidFill>
                <a:ea typeface="PMingLiU" pitchFamily="18" charset="-120"/>
              </a:rPr>
              <a:t>Events</a:t>
            </a:r>
          </a:p>
        </p:txBody>
      </p:sp>
      <p:grpSp>
        <p:nvGrpSpPr>
          <p:cNvPr id="563226" name="Group 1"/>
          <p:cNvGrpSpPr>
            <a:grpSpLocks/>
          </p:cNvGrpSpPr>
          <p:nvPr/>
        </p:nvGrpSpPr>
        <p:grpSpPr bwMode="auto">
          <a:xfrm>
            <a:off x="3359150" y="3654425"/>
            <a:ext cx="5170488" cy="3194050"/>
            <a:chOff x="1655500" y="3654308"/>
            <a:chExt cx="5170173" cy="3194533"/>
          </a:xfrm>
        </p:grpSpPr>
        <p:sp>
          <p:nvSpPr>
            <p:cNvPr id="563227" name="Text Box 8"/>
            <p:cNvSpPr txBox="1">
              <a:spLocks noChangeArrowheads="1"/>
            </p:cNvSpPr>
            <p:nvPr/>
          </p:nvSpPr>
          <p:spPr bwMode="auto">
            <a:xfrm>
              <a:off x="2150800" y="4873625"/>
              <a:ext cx="6762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348" tIns="34175" rIns="68348" bIns="34175">
              <a:spAutoFit/>
            </a:bodyPr>
            <a:lstStyle>
              <a:lvl1pPr defTabSz="684213">
                <a:defRPr sz="2800" b="1">
                  <a:solidFill>
                    <a:srgbClr val="FF0C0F"/>
                  </a:solidFill>
                  <a:latin typeface="Arial" pitchFamily="34" charset="0"/>
                  <a:ea typeface="ＭＳ Ｐゴシック" pitchFamily="34" charset="-128"/>
                </a:defRPr>
              </a:lvl1pPr>
              <a:lvl2pPr marL="37931725" indent="-37474525" defTabSz="684213">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kumimoji="1" lang="en-US" altLang="zh-CN" sz="1200" i="1">
                  <a:solidFill>
                    <a:srgbClr val="FFFFFF"/>
                  </a:solidFill>
                  <a:ea typeface="PMingLiU" pitchFamily="18" charset="-120"/>
                </a:rPr>
                <a:t>Plane 4</a:t>
              </a:r>
            </a:p>
          </p:txBody>
        </p:sp>
        <p:sp>
          <p:nvSpPr>
            <p:cNvPr id="563228" name="Rectangle 35"/>
            <p:cNvSpPr>
              <a:spLocks noChangeArrowheads="1"/>
            </p:cNvSpPr>
            <p:nvPr/>
          </p:nvSpPr>
          <p:spPr bwMode="auto">
            <a:xfrm>
              <a:off x="2488938" y="3833813"/>
              <a:ext cx="1841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nchor="ctr">
              <a:spAutoFit/>
            </a:bodyPr>
            <a:lstStyle/>
            <a:p>
              <a:endParaRPr lang="en-GB" altLang="zh-CN" sz="1800">
                <a:ea typeface="PMingLiU" pitchFamily="18" charset="-120"/>
              </a:endParaRPr>
            </a:p>
          </p:txBody>
        </p:sp>
        <p:sp>
          <p:nvSpPr>
            <p:cNvPr id="563229" name="Rectangle 36"/>
            <p:cNvSpPr>
              <a:spLocks noChangeArrowheads="1"/>
            </p:cNvSpPr>
            <p:nvPr/>
          </p:nvSpPr>
          <p:spPr bwMode="auto">
            <a:xfrm>
              <a:off x="2419088" y="4033838"/>
              <a:ext cx="1841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nchor="ctr">
              <a:spAutoFit/>
            </a:bodyPr>
            <a:lstStyle/>
            <a:p>
              <a:endParaRPr lang="en-GB" altLang="zh-CN" sz="1800">
                <a:ea typeface="PMingLiU" pitchFamily="18" charset="-120"/>
              </a:endParaRPr>
            </a:p>
          </p:txBody>
        </p:sp>
        <p:sp>
          <p:nvSpPr>
            <p:cNvPr id="563230" name="Rectangle 37"/>
            <p:cNvSpPr>
              <a:spLocks noChangeArrowheads="1"/>
            </p:cNvSpPr>
            <p:nvPr/>
          </p:nvSpPr>
          <p:spPr bwMode="auto">
            <a:xfrm>
              <a:off x="2119050" y="4757738"/>
              <a:ext cx="1841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nchor="ctr">
              <a:spAutoFit/>
            </a:bodyPr>
            <a:lstStyle/>
            <a:p>
              <a:endParaRPr lang="en-GB" altLang="zh-CN" sz="1800">
                <a:ea typeface="PMingLiU" pitchFamily="18" charset="-120"/>
              </a:endParaRPr>
            </a:p>
          </p:txBody>
        </p:sp>
        <p:sp>
          <p:nvSpPr>
            <p:cNvPr id="563231" name="Text Box 8"/>
            <p:cNvSpPr txBox="1">
              <a:spLocks noChangeArrowheads="1"/>
            </p:cNvSpPr>
            <p:nvPr/>
          </p:nvSpPr>
          <p:spPr bwMode="auto">
            <a:xfrm>
              <a:off x="4690800" y="5189538"/>
              <a:ext cx="39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348" tIns="34175" rIns="68348" bIns="34175">
              <a:spAutoFit/>
            </a:bodyPr>
            <a:lstStyle>
              <a:lvl1pPr defTabSz="684213">
                <a:defRPr sz="2800" b="1">
                  <a:solidFill>
                    <a:srgbClr val="FF0C0F"/>
                  </a:solidFill>
                  <a:latin typeface="Arial" pitchFamily="34" charset="0"/>
                  <a:ea typeface="ＭＳ Ｐゴシック" pitchFamily="34" charset="-128"/>
                </a:defRPr>
              </a:lvl1pPr>
              <a:lvl2pPr marL="37931725" indent="-37474525" defTabSz="684213">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kumimoji="1" lang="en-US" altLang="zh-CN" sz="1200" i="1">
                  <a:solidFill>
                    <a:srgbClr val="FFFFFF"/>
                  </a:solidFill>
                  <a:ea typeface="PMingLiU" pitchFamily="18" charset="-120"/>
                </a:rPr>
                <a:t>3, 4</a:t>
              </a:r>
            </a:p>
          </p:txBody>
        </p:sp>
        <p:pic>
          <p:nvPicPr>
            <p:cNvPr id="563232" name="Picture 3" descr="tof_fill_01.png"/>
            <p:cNvPicPr>
              <a:picLocks noChangeAspect="1"/>
            </p:cNvPicPr>
            <p:nvPr/>
          </p:nvPicPr>
          <p:blipFill>
            <a:blip r:embed="rId5">
              <a:extLst>
                <a:ext uri="{28A0092B-C50C-407E-A947-70E740481C1C}">
                  <a14:useLocalDpi xmlns:a14="http://schemas.microsoft.com/office/drawing/2010/main" val="0"/>
                </a:ext>
              </a:extLst>
            </a:blip>
            <a:srcRect l="3305" t="8984" r="9230"/>
            <a:stretch>
              <a:fillRect/>
            </a:stretch>
          </p:blipFill>
          <p:spPr bwMode="auto">
            <a:xfrm>
              <a:off x="1655500" y="3690568"/>
              <a:ext cx="5170173" cy="31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3" name="ZoneTexte 4"/>
            <p:cNvSpPr txBox="1">
              <a:spLocks noChangeArrowheads="1"/>
            </p:cNvSpPr>
            <p:nvPr/>
          </p:nvSpPr>
          <p:spPr bwMode="auto">
            <a:xfrm>
              <a:off x="2129177" y="3654308"/>
              <a:ext cx="29829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H</a:t>
              </a:r>
            </a:p>
          </p:txBody>
        </p:sp>
        <p:sp>
          <p:nvSpPr>
            <p:cNvPr id="563234" name="ZoneTexte 5"/>
            <p:cNvSpPr txBox="1">
              <a:spLocks noChangeArrowheads="1"/>
            </p:cNvSpPr>
            <p:nvPr/>
          </p:nvSpPr>
          <p:spPr bwMode="auto">
            <a:xfrm>
              <a:off x="2215847" y="3819439"/>
              <a:ext cx="388066"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He</a:t>
              </a:r>
            </a:p>
          </p:txBody>
        </p:sp>
        <p:sp>
          <p:nvSpPr>
            <p:cNvPr id="563235" name="ZoneTexte 6"/>
            <p:cNvSpPr txBox="1">
              <a:spLocks noChangeArrowheads="1"/>
            </p:cNvSpPr>
            <p:nvPr/>
          </p:nvSpPr>
          <p:spPr bwMode="auto">
            <a:xfrm>
              <a:off x="2358856" y="4476569"/>
              <a:ext cx="304710"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Li</a:t>
              </a:r>
            </a:p>
          </p:txBody>
        </p:sp>
        <p:sp>
          <p:nvSpPr>
            <p:cNvPr id="563236" name="ZoneTexte 7"/>
            <p:cNvSpPr txBox="1">
              <a:spLocks noChangeArrowheads="1"/>
            </p:cNvSpPr>
            <p:nvPr/>
          </p:nvSpPr>
          <p:spPr bwMode="auto">
            <a:xfrm>
              <a:off x="2496333" y="4539061"/>
              <a:ext cx="37524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Be</a:t>
              </a:r>
            </a:p>
          </p:txBody>
        </p:sp>
        <p:sp>
          <p:nvSpPr>
            <p:cNvPr id="563237" name="ZoneTexte 8"/>
            <p:cNvSpPr txBox="1">
              <a:spLocks noChangeArrowheads="1"/>
            </p:cNvSpPr>
            <p:nvPr/>
          </p:nvSpPr>
          <p:spPr bwMode="auto">
            <a:xfrm>
              <a:off x="2683119" y="4397373"/>
              <a:ext cx="285474"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B</a:t>
              </a:r>
            </a:p>
          </p:txBody>
        </p:sp>
        <p:sp>
          <p:nvSpPr>
            <p:cNvPr id="563238" name="ZoneTexte 9"/>
            <p:cNvSpPr txBox="1">
              <a:spLocks noChangeArrowheads="1"/>
            </p:cNvSpPr>
            <p:nvPr/>
          </p:nvSpPr>
          <p:spPr bwMode="auto">
            <a:xfrm>
              <a:off x="2828513" y="4328518"/>
              <a:ext cx="27906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C</a:t>
              </a:r>
            </a:p>
          </p:txBody>
        </p:sp>
        <p:sp>
          <p:nvSpPr>
            <p:cNvPr id="563239" name="ZoneTexte 10"/>
            <p:cNvSpPr txBox="1">
              <a:spLocks noChangeArrowheads="1"/>
            </p:cNvSpPr>
            <p:nvPr/>
          </p:nvSpPr>
          <p:spPr bwMode="auto">
            <a:xfrm>
              <a:off x="2976650" y="4476709"/>
              <a:ext cx="303106"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N</a:t>
              </a:r>
            </a:p>
          </p:txBody>
        </p:sp>
        <p:sp>
          <p:nvSpPr>
            <p:cNvPr id="563240" name="ZoneTexte 11"/>
            <p:cNvSpPr txBox="1">
              <a:spLocks noChangeArrowheads="1"/>
            </p:cNvSpPr>
            <p:nvPr/>
          </p:nvSpPr>
          <p:spPr bwMode="auto">
            <a:xfrm>
              <a:off x="3130274" y="4343845"/>
              <a:ext cx="30631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O</a:t>
              </a:r>
            </a:p>
          </p:txBody>
        </p:sp>
        <p:sp>
          <p:nvSpPr>
            <p:cNvPr id="563241" name="ZoneTexte 12"/>
            <p:cNvSpPr txBox="1">
              <a:spLocks noChangeArrowheads="1"/>
            </p:cNvSpPr>
            <p:nvPr/>
          </p:nvSpPr>
          <p:spPr bwMode="auto">
            <a:xfrm>
              <a:off x="3292128" y="4816830"/>
              <a:ext cx="26623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F</a:t>
              </a:r>
            </a:p>
          </p:txBody>
        </p:sp>
        <p:sp>
          <p:nvSpPr>
            <p:cNvPr id="563242" name="ZoneTexte 13"/>
            <p:cNvSpPr txBox="1">
              <a:spLocks noChangeArrowheads="1"/>
            </p:cNvSpPr>
            <p:nvPr/>
          </p:nvSpPr>
          <p:spPr bwMode="auto">
            <a:xfrm>
              <a:off x="3382656" y="4630531"/>
              <a:ext cx="392875"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Ne</a:t>
              </a:r>
            </a:p>
          </p:txBody>
        </p:sp>
        <p:sp>
          <p:nvSpPr>
            <p:cNvPr id="563243" name="ZoneTexte 14"/>
            <p:cNvSpPr txBox="1">
              <a:spLocks noChangeArrowheads="1"/>
            </p:cNvSpPr>
            <p:nvPr/>
          </p:nvSpPr>
          <p:spPr bwMode="auto">
            <a:xfrm>
              <a:off x="3529323" y="4834357"/>
              <a:ext cx="39127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Na</a:t>
              </a:r>
            </a:p>
          </p:txBody>
        </p:sp>
        <p:sp>
          <p:nvSpPr>
            <p:cNvPr id="563244" name="ZoneTexte 15"/>
            <p:cNvSpPr txBox="1">
              <a:spLocks noChangeArrowheads="1"/>
            </p:cNvSpPr>
            <p:nvPr/>
          </p:nvSpPr>
          <p:spPr bwMode="auto">
            <a:xfrm>
              <a:off x="3678931" y="4673510"/>
              <a:ext cx="42653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Mg</a:t>
              </a:r>
            </a:p>
          </p:txBody>
        </p:sp>
        <p:sp>
          <p:nvSpPr>
            <p:cNvPr id="563245" name="ZoneTexte 16"/>
            <p:cNvSpPr txBox="1">
              <a:spLocks noChangeArrowheads="1"/>
            </p:cNvSpPr>
            <p:nvPr/>
          </p:nvSpPr>
          <p:spPr bwMode="auto">
            <a:xfrm>
              <a:off x="3867482" y="4870855"/>
              <a:ext cx="33837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Al</a:t>
              </a:r>
            </a:p>
          </p:txBody>
        </p:sp>
        <p:sp>
          <p:nvSpPr>
            <p:cNvPr id="563246" name="ZoneTexte 17"/>
            <p:cNvSpPr txBox="1">
              <a:spLocks noChangeArrowheads="1"/>
            </p:cNvSpPr>
            <p:nvPr/>
          </p:nvSpPr>
          <p:spPr bwMode="auto">
            <a:xfrm>
              <a:off x="4039394" y="4735105"/>
              <a:ext cx="31432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Si</a:t>
              </a:r>
            </a:p>
          </p:txBody>
        </p:sp>
        <p:sp>
          <p:nvSpPr>
            <p:cNvPr id="563247" name="ZoneTexte 18"/>
            <p:cNvSpPr txBox="1">
              <a:spLocks noChangeArrowheads="1"/>
            </p:cNvSpPr>
            <p:nvPr/>
          </p:nvSpPr>
          <p:spPr bwMode="auto">
            <a:xfrm>
              <a:off x="4455459" y="5121492"/>
              <a:ext cx="323946"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Cl</a:t>
              </a:r>
            </a:p>
          </p:txBody>
        </p:sp>
        <p:sp>
          <p:nvSpPr>
            <p:cNvPr id="563248" name="ZoneTexte 19"/>
            <p:cNvSpPr txBox="1">
              <a:spLocks noChangeArrowheads="1"/>
            </p:cNvSpPr>
            <p:nvPr/>
          </p:nvSpPr>
          <p:spPr bwMode="auto">
            <a:xfrm>
              <a:off x="4618962" y="5094597"/>
              <a:ext cx="35760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Ar</a:t>
              </a:r>
            </a:p>
          </p:txBody>
        </p:sp>
        <p:sp>
          <p:nvSpPr>
            <p:cNvPr id="563249" name="ZoneTexte 20"/>
            <p:cNvSpPr txBox="1">
              <a:spLocks noChangeArrowheads="1"/>
            </p:cNvSpPr>
            <p:nvPr/>
          </p:nvSpPr>
          <p:spPr bwMode="auto">
            <a:xfrm>
              <a:off x="4800019" y="5175376"/>
              <a:ext cx="282268"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K</a:t>
              </a:r>
            </a:p>
          </p:txBody>
        </p:sp>
        <p:sp>
          <p:nvSpPr>
            <p:cNvPr id="563250" name="ZoneTexte 21"/>
            <p:cNvSpPr txBox="1">
              <a:spLocks noChangeArrowheads="1"/>
            </p:cNvSpPr>
            <p:nvPr/>
          </p:nvSpPr>
          <p:spPr bwMode="auto">
            <a:xfrm>
              <a:off x="4929867" y="5060630"/>
              <a:ext cx="367227"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Ca</a:t>
              </a:r>
            </a:p>
          </p:txBody>
        </p:sp>
        <p:sp>
          <p:nvSpPr>
            <p:cNvPr id="563251" name="ZoneTexte 22"/>
            <p:cNvSpPr txBox="1">
              <a:spLocks noChangeArrowheads="1"/>
            </p:cNvSpPr>
            <p:nvPr/>
          </p:nvSpPr>
          <p:spPr bwMode="auto">
            <a:xfrm>
              <a:off x="5110010" y="5197729"/>
              <a:ext cx="344784"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Sc</a:t>
              </a:r>
            </a:p>
          </p:txBody>
        </p:sp>
        <p:sp>
          <p:nvSpPr>
            <p:cNvPr id="563252" name="ZoneTexte 23"/>
            <p:cNvSpPr txBox="1">
              <a:spLocks noChangeArrowheads="1"/>
            </p:cNvSpPr>
            <p:nvPr/>
          </p:nvSpPr>
          <p:spPr bwMode="auto">
            <a:xfrm>
              <a:off x="5262719" y="5097933"/>
              <a:ext cx="317534"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Ti</a:t>
              </a:r>
            </a:p>
          </p:txBody>
        </p:sp>
        <p:sp>
          <p:nvSpPr>
            <p:cNvPr id="563253" name="ZoneTexte 24"/>
            <p:cNvSpPr txBox="1">
              <a:spLocks noChangeArrowheads="1"/>
            </p:cNvSpPr>
            <p:nvPr/>
          </p:nvSpPr>
          <p:spPr bwMode="auto">
            <a:xfrm>
              <a:off x="5424752" y="5122579"/>
              <a:ext cx="29028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V</a:t>
              </a:r>
            </a:p>
          </p:txBody>
        </p:sp>
        <p:sp>
          <p:nvSpPr>
            <p:cNvPr id="563254" name="ZoneTexte 27"/>
            <p:cNvSpPr txBox="1">
              <a:spLocks noChangeArrowheads="1"/>
            </p:cNvSpPr>
            <p:nvPr/>
          </p:nvSpPr>
          <p:spPr bwMode="auto">
            <a:xfrm>
              <a:off x="4198326" y="5044451"/>
              <a:ext cx="280664"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P</a:t>
              </a:r>
            </a:p>
          </p:txBody>
        </p:sp>
        <p:sp>
          <p:nvSpPr>
            <p:cNvPr id="563255" name="ZoneTexte 28"/>
            <p:cNvSpPr txBox="1">
              <a:spLocks noChangeArrowheads="1"/>
            </p:cNvSpPr>
            <p:nvPr/>
          </p:nvSpPr>
          <p:spPr bwMode="auto">
            <a:xfrm>
              <a:off x="4340976" y="4974885"/>
              <a:ext cx="269444"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S</a:t>
              </a:r>
            </a:p>
          </p:txBody>
        </p:sp>
        <p:sp>
          <p:nvSpPr>
            <p:cNvPr id="563256" name="ZoneTexte 25"/>
            <p:cNvSpPr txBox="1">
              <a:spLocks noChangeArrowheads="1"/>
            </p:cNvSpPr>
            <p:nvPr/>
          </p:nvSpPr>
          <p:spPr bwMode="auto">
            <a:xfrm>
              <a:off x="5552216" y="5129109"/>
              <a:ext cx="343182"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Cr</a:t>
              </a:r>
            </a:p>
          </p:txBody>
        </p:sp>
        <p:sp>
          <p:nvSpPr>
            <p:cNvPr id="563257" name="ZoneTexte 29"/>
            <p:cNvSpPr txBox="1">
              <a:spLocks noChangeArrowheads="1"/>
            </p:cNvSpPr>
            <p:nvPr/>
          </p:nvSpPr>
          <p:spPr bwMode="auto">
            <a:xfrm>
              <a:off x="5848867" y="4989527"/>
              <a:ext cx="353377"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Fe</a:t>
              </a:r>
            </a:p>
          </p:txBody>
        </p:sp>
        <p:sp>
          <p:nvSpPr>
            <p:cNvPr id="563258" name="ZoneTexte 30"/>
            <p:cNvSpPr txBox="1">
              <a:spLocks noChangeArrowheads="1"/>
            </p:cNvSpPr>
            <p:nvPr/>
          </p:nvSpPr>
          <p:spPr bwMode="auto">
            <a:xfrm>
              <a:off x="6131425" y="5317394"/>
              <a:ext cx="347990"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Ni</a:t>
              </a:r>
            </a:p>
          </p:txBody>
        </p:sp>
        <p:sp>
          <p:nvSpPr>
            <p:cNvPr id="563259" name="ZoneTexte 29"/>
            <p:cNvSpPr txBox="1">
              <a:spLocks noChangeArrowheads="1"/>
            </p:cNvSpPr>
            <p:nvPr/>
          </p:nvSpPr>
          <p:spPr bwMode="auto">
            <a:xfrm>
              <a:off x="5694329" y="4860964"/>
              <a:ext cx="437759"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Mn</a:t>
              </a:r>
            </a:p>
          </p:txBody>
        </p:sp>
        <p:sp>
          <p:nvSpPr>
            <p:cNvPr id="563260" name="ZoneTexte 30"/>
            <p:cNvSpPr txBox="1">
              <a:spLocks noChangeArrowheads="1"/>
            </p:cNvSpPr>
            <p:nvPr/>
          </p:nvSpPr>
          <p:spPr bwMode="auto">
            <a:xfrm>
              <a:off x="6431357" y="5820609"/>
              <a:ext cx="367227" cy="30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fr-FR" sz="1400">
                  <a:solidFill>
                    <a:srgbClr val="000000"/>
                  </a:solidFill>
                  <a:latin typeface="Calibri" pitchFamily="34" charset="0"/>
                  <a:ea typeface="PMingLiU" pitchFamily="18" charset="-120"/>
                </a:rPr>
                <a:t>Zn</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1" descr="Fig-3-rejection.png"/>
          <p:cNvPicPr>
            <a:picLocks noChangeAspect="1"/>
          </p:cNvPicPr>
          <p:nvPr/>
        </p:nvPicPr>
        <p:blipFill>
          <a:blip r:embed="rId3" cstate="print">
            <a:extLst>
              <a:ext uri="{28A0092B-C50C-407E-A947-70E740481C1C}">
                <a14:useLocalDpi xmlns:a14="http://schemas.microsoft.com/office/drawing/2010/main" val="0"/>
              </a:ext>
            </a:extLst>
          </a:blip>
          <a:srcRect l="4613"/>
          <a:stretch>
            <a:fillRect/>
          </a:stretch>
        </p:blipFill>
        <p:spPr bwMode="auto">
          <a:xfrm>
            <a:off x="647700" y="936625"/>
            <a:ext cx="81407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27" name="TextBox 2"/>
          <p:cNvSpPr txBox="1">
            <a:spLocks noChangeArrowheads="1"/>
          </p:cNvSpPr>
          <p:nvPr/>
        </p:nvSpPr>
        <p:spPr bwMode="auto">
          <a:xfrm rot="-5400000">
            <a:off x="-2789237" y="3092450"/>
            <a:ext cx="6478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nchor="b" anchorCtr="1">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a:solidFill>
                  <a:srgbClr val="0000FF"/>
                </a:solidFill>
              </a:rPr>
              <a:t>Proton rejection at 90% </a:t>
            </a:r>
            <a:r>
              <a:rPr lang="en-GB">
                <a:solidFill>
                  <a:srgbClr val="0000FF"/>
                </a:solidFill>
                <a:cs typeface="Arial" pitchFamily="34" charset="0"/>
              </a:rPr>
              <a:t>e</a:t>
            </a:r>
            <a:r>
              <a:rPr lang="en-GB" baseline="30000">
                <a:solidFill>
                  <a:srgbClr val="0000FF"/>
                </a:solidFill>
                <a:cs typeface="Arial" pitchFamily="34" charset="0"/>
              </a:rPr>
              <a:t>+</a:t>
            </a:r>
            <a:r>
              <a:rPr lang="en-US">
                <a:solidFill>
                  <a:srgbClr val="0000FF"/>
                </a:solidFill>
              </a:rPr>
              <a:t> efficiency </a:t>
            </a:r>
          </a:p>
        </p:txBody>
      </p:sp>
      <p:sp>
        <p:nvSpPr>
          <p:cNvPr id="564228" name="TextBox 5"/>
          <p:cNvSpPr txBox="1">
            <a:spLocks noChangeArrowheads="1"/>
          </p:cNvSpPr>
          <p:nvPr/>
        </p:nvSpPr>
        <p:spPr bwMode="auto">
          <a:xfrm>
            <a:off x="6134100" y="6215063"/>
            <a:ext cx="26543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0" tIns="45674" rIns="91350" bIns="45674">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a:solidFill>
                  <a:srgbClr val="1A1FF2"/>
                </a:solidFill>
              </a:rPr>
              <a:t>Rigidity (GV)</a:t>
            </a:r>
          </a:p>
        </p:txBody>
      </p:sp>
      <p:sp>
        <p:nvSpPr>
          <p:cNvPr id="564229" name="TextBox 6"/>
          <p:cNvSpPr txBox="1">
            <a:spLocks noChangeArrowheads="1"/>
          </p:cNvSpPr>
          <p:nvPr/>
        </p:nvSpPr>
        <p:spPr bwMode="auto">
          <a:xfrm>
            <a:off x="3352800" y="4105275"/>
            <a:ext cx="19256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a:solidFill>
                  <a:srgbClr val="0000FF"/>
                </a:solidFill>
              </a:rPr>
              <a:t>•  ISS data</a:t>
            </a:r>
          </a:p>
        </p:txBody>
      </p:sp>
      <p:sp>
        <p:nvSpPr>
          <p:cNvPr id="564230" name="TextBox 7"/>
          <p:cNvSpPr txBox="1">
            <a:spLocks noChangeArrowheads="1"/>
          </p:cNvSpPr>
          <p:nvPr/>
        </p:nvSpPr>
        <p:spPr bwMode="auto">
          <a:xfrm>
            <a:off x="2133600" y="22225"/>
            <a:ext cx="501491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0" tIns="45674" rIns="91350" bIns="45674">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3200">
                <a:solidFill>
                  <a:srgbClr val="1A1FF2"/>
                </a:solidFill>
              </a:rPr>
              <a:t>TRD performance on ISS</a:t>
            </a:r>
          </a:p>
        </p:txBody>
      </p:sp>
      <p:cxnSp>
        <p:nvCxnSpPr>
          <p:cNvPr id="3" name="Straight Connector 2"/>
          <p:cNvCxnSpPr/>
          <p:nvPr/>
        </p:nvCxnSpPr>
        <p:spPr>
          <a:xfrm flipH="1">
            <a:off x="8380413" y="1160463"/>
            <a:ext cx="11112" cy="44783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410575" y="4633913"/>
            <a:ext cx="350838" cy="0"/>
          </a:xfrm>
          <a:prstGeom prst="straightConnector1">
            <a:avLst/>
          </a:prstGeom>
          <a:ln w="19050">
            <a:solidFill>
              <a:srgbClr val="1A1FF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410575" y="4316413"/>
            <a:ext cx="350838" cy="0"/>
          </a:xfrm>
          <a:prstGeom prst="straightConnector1">
            <a:avLst/>
          </a:prstGeom>
          <a:ln w="190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410575" y="4051300"/>
            <a:ext cx="350838" cy="0"/>
          </a:xfrm>
          <a:prstGeom prst="straightConnector1">
            <a:avLst/>
          </a:prstGeom>
          <a:ln w="1905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64235" name="TextBox 9"/>
          <p:cNvSpPr txBox="1">
            <a:spLocks noChangeArrowheads="1"/>
          </p:cNvSpPr>
          <p:nvPr/>
        </p:nvSpPr>
        <p:spPr bwMode="auto">
          <a:xfrm>
            <a:off x="8694738" y="3884613"/>
            <a:ext cx="542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400">
                <a:solidFill>
                  <a:srgbClr val="00B050"/>
                </a:solidFill>
              </a:rPr>
              <a:t>70%</a:t>
            </a:r>
            <a:endParaRPr lang="en-US" sz="1800">
              <a:solidFill>
                <a:srgbClr val="00B050"/>
              </a:solidFill>
            </a:endParaRPr>
          </a:p>
        </p:txBody>
      </p:sp>
      <p:sp>
        <p:nvSpPr>
          <p:cNvPr id="564236" name="TextBox 17"/>
          <p:cNvSpPr txBox="1">
            <a:spLocks noChangeArrowheads="1"/>
          </p:cNvSpPr>
          <p:nvPr/>
        </p:nvSpPr>
        <p:spPr bwMode="auto">
          <a:xfrm>
            <a:off x="8696325" y="4175125"/>
            <a:ext cx="5445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400">
                <a:solidFill>
                  <a:srgbClr val="7030A0"/>
                </a:solidFill>
              </a:rPr>
              <a:t>80%</a:t>
            </a:r>
            <a:endParaRPr lang="en-US" sz="1800">
              <a:solidFill>
                <a:srgbClr val="7030A0"/>
              </a:solidFill>
            </a:endParaRPr>
          </a:p>
        </p:txBody>
      </p:sp>
      <p:sp>
        <p:nvSpPr>
          <p:cNvPr id="564237" name="TextBox 18"/>
          <p:cNvSpPr txBox="1">
            <a:spLocks noChangeArrowheads="1"/>
          </p:cNvSpPr>
          <p:nvPr/>
        </p:nvSpPr>
        <p:spPr bwMode="auto">
          <a:xfrm>
            <a:off x="8699500" y="4481513"/>
            <a:ext cx="54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400">
                <a:solidFill>
                  <a:srgbClr val="1A1FF2"/>
                </a:solidFill>
              </a:rPr>
              <a:t>90%</a:t>
            </a:r>
            <a:endParaRPr lang="en-US" sz="1800">
              <a:solidFill>
                <a:srgbClr val="1A1FF2"/>
              </a:solidFill>
            </a:endParaRPr>
          </a:p>
        </p:txBody>
      </p:sp>
      <p:sp>
        <p:nvSpPr>
          <p:cNvPr id="564238" name="TextBox 19"/>
          <p:cNvSpPr txBox="1">
            <a:spLocks noChangeArrowheads="1"/>
          </p:cNvSpPr>
          <p:nvPr/>
        </p:nvSpPr>
        <p:spPr bwMode="auto">
          <a:xfrm>
            <a:off x="8756650" y="3462338"/>
            <a:ext cx="41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l-GR" sz="2400">
                <a:solidFill>
                  <a:srgbClr val="000000"/>
                </a:solidFill>
              </a:rPr>
              <a:t>ε</a:t>
            </a:r>
            <a:r>
              <a:rPr lang="en-US" sz="1800" baseline="-25000">
                <a:solidFill>
                  <a:srgbClr val="000000"/>
                </a:solidFill>
              </a:rPr>
              <a:t>e</a:t>
            </a:r>
            <a:endParaRPr lang="en-US" sz="2400" baseline="-25000">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TextBox 4"/>
          <p:cNvSpPr txBox="1">
            <a:spLocks noChangeArrowheads="1"/>
          </p:cNvSpPr>
          <p:nvPr/>
        </p:nvSpPr>
        <p:spPr bwMode="auto">
          <a:xfrm>
            <a:off x="30163" y="233363"/>
            <a:ext cx="91138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7" tIns="45543" rIns="91107" bIns="45543">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a:solidFill>
                  <a:srgbClr val="0000FF"/>
                </a:solidFill>
              </a:rPr>
              <a:t>Data from ISS: Proton rejection using the ECAL</a:t>
            </a:r>
            <a:endParaRPr lang="en-US">
              <a:solidFill>
                <a:srgbClr val="0000FF"/>
              </a:solidFill>
            </a:endParaRPr>
          </a:p>
        </p:txBody>
      </p:sp>
      <p:pic>
        <p:nvPicPr>
          <p:cNvPr id="566275" name="Picture 4"/>
          <p:cNvPicPr>
            <a:picLocks noChangeAspect="1" noChangeArrowheads="1"/>
          </p:cNvPicPr>
          <p:nvPr/>
        </p:nvPicPr>
        <p:blipFill>
          <a:blip r:embed="rId2">
            <a:extLst>
              <a:ext uri="{28A0092B-C50C-407E-A947-70E740481C1C}">
                <a14:useLocalDpi xmlns:a14="http://schemas.microsoft.com/office/drawing/2010/main" val="0"/>
              </a:ext>
            </a:extLst>
          </a:blip>
          <a:srcRect t="46169"/>
          <a:stretch>
            <a:fillRect/>
          </a:stretch>
        </p:blipFill>
        <p:spPr bwMode="auto">
          <a:xfrm>
            <a:off x="30163" y="755650"/>
            <a:ext cx="8977312"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35075" y="1127125"/>
            <a:ext cx="471488" cy="5953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t-IT">
              <a:solidFill>
                <a:srgbClr val="FFFFFF"/>
              </a:solidFill>
              <a:ea typeface="ＭＳ Ｐゴシック"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7298" name="Picture 2" descr="MagnetSwitchScheme_600"/>
          <p:cNvPicPr>
            <a:picLocks noChangeAspect="1" noChangeArrowheads="1"/>
          </p:cNvPicPr>
          <p:nvPr/>
        </p:nvPicPr>
        <p:blipFill>
          <a:blip r:embed="rId4">
            <a:extLst>
              <a:ext uri="{28A0092B-C50C-407E-A947-70E740481C1C}">
                <a14:useLocalDpi xmlns:a14="http://schemas.microsoft.com/office/drawing/2010/main" val="0"/>
              </a:ext>
            </a:extLst>
          </a:blip>
          <a:srcRect l="55812" b="18019"/>
          <a:stretch>
            <a:fillRect/>
          </a:stretch>
        </p:blipFill>
        <p:spPr bwMode="auto">
          <a:xfrm>
            <a:off x="2787650" y="1663700"/>
            <a:ext cx="27432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299" name="AutoShape 3"/>
          <p:cNvSpPr>
            <a:spLocks noChangeArrowheads="1"/>
          </p:cNvSpPr>
          <p:nvPr/>
        </p:nvSpPr>
        <p:spPr bwMode="auto">
          <a:xfrm>
            <a:off x="4962525" y="3014663"/>
            <a:ext cx="490538" cy="1354137"/>
          </a:xfrm>
          <a:prstGeom prst="roundRect">
            <a:avLst>
              <a:gd name="adj" fmla="val 16667"/>
            </a:avLst>
          </a:prstGeom>
          <a:solidFill>
            <a:srgbClr val="FBE71A"/>
          </a:solidFill>
          <a:ln w="28575">
            <a:solidFill>
              <a:srgbClr val="0000FF"/>
            </a:solidFill>
            <a:round/>
            <a:headEnd/>
            <a:tailEnd/>
          </a:ln>
        </p:spPr>
        <p:txBody>
          <a:bodyPr wrap="none" lIns="91430" tIns="45715" rIns="91430" bIns="45715" anchor="ctr"/>
          <a:lstStyle/>
          <a:p>
            <a:pPr algn="ctr"/>
            <a:endParaRPr lang="it-IT">
              <a:cs typeface="Arial" pitchFamily="34" charset="0"/>
            </a:endParaRPr>
          </a:p>
        </p:txBody>
      </p:sp>
      <p:sp>
        <p:nvSpPr>
          <p:cNvPr id="567300" name="AutoShape 4"/>
          <p:cNvSpPr>
            <a:spLocks noChangeArrowheads="1"/>
          </p:cNvSpPr>
          <p:nvPr/>
        </p:nvSpPr>
        <p:spPr bwMode="auto">
          <a:xfrm>
            <a:off x="2879725" y="3014663"/>
            <a:ext cx="492125" cy="1354137"/>
          </a:xfrm>
          <a:prstGeom prst="roundRect">
            <a:avLst>
              <a:gd name="adj" fmla="val 16667"/>
            </a:avLst>
          </a:prstGeom>
          <a:solidFill>
            <a:srgbClr val="FBE71A"/>
          </a:solidFill>
          <a:ln w="28575">
            <a:solidFill>
              <a:srgbClr val="0000FF"/>
            </a:solidFill>
            <a:round/>
            <a:headEnd/>
            <a:tailEnd/>
          </a:ln>
        </p:spPr>
        <p:txBody>
          <a:bodyPr wrap="none" lIns="91430" tIns="45715" rIns="91430" bIns="45715" anchor="ctr"/>
          <a:lstStyle/>
          <a:p>
            <a:pPr algn="ctr"/>
            <a:endParaRPr lang="it-IT">
              <a:cs typeface="Arial" pitchFamily="34" charset="0"/>
            </a:endParaRPr>
          </a:p>
        </p:txBody>
      </p:sp>
      <p:pic>
        <p:nvPicPr>
          <p:cNvPr id="567301" name="Picture 5" descr="ting_edit"/>
          <p:cNvPicPr>
            <a:picLocks noChangeAspect="1" noChangeArrowheads="1"/>
          </p:cNvPicPr>
          <p:nvPr/>
        </p:nvPicPr>
        <p:blipFill>
          <a:blip r:embed="rId5">
            <a:extLst>
              <a:ext uri="{28A0092B-C50C-407E-A947-70E740481C1C}">
                <a14:useLocalDpi xmlns:a14="http://schemas.microsoft.com/office/drawing/2010/main" val="0"/>
              </a:ext>
            </a:extLst>
          </a:blip>
          <a:srcRect l="7628" r="15646"/>
          <a:stretch>
            <a:fillRect/>
          </a:stretch>
        </p:blipFill>
        <p:spPr bwMode="auto">
          <a:xfrm>
            <a:off x="5794375" y="1754188"/>
            <a:ext cx="31702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2" name="Text Box 6"/>
          <p:cNvSpPr txBox="1">
            <a:spLocks noChangeArrowheads="1"/>
          </p:cNvSpPr>
          <p:nvPr/>
        </p:nvSpPr>
        <p:spPr bwMode="auto">
          <a:xfrm>
            <a:off x="7002463" y="2409825"/>
            <a:ext cx="60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600">
                <a:solidFill>
                  <a:srgbClr val="000000"/>
                </a:solidFill>
                <a:cs typeface="Arial" pitchFamily="34" charset="0"/>
              </a:rPr>
              <a:t>TRD</a:t>
            </a:r>
          </a:p>
        </p:txBody>
      </p:sp>
      <p:sp>
        <p:nvSpPr>
          <p:cNvPr id="567303" name="Text Box 7"/>
          <p:cNvSpPr txBox="1">
            <a:spLocks noChangeArrowheads="1"/>
          </p:cNvSpPr>
          <p:nvPr/>
        </p:nvSpPr>
        <p:spPr bwMode="auto">
          <a:xfrm>
            <a:off x="7026275" y="2924175"/>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600">
                <a:solidFill>
                  <a:srgbClr val="FFFFFF"/>
                </a:solidFill>
                <a:cs typeface="Arial" pitchFamily="34" charset="0"/>
              </a:rPr>
              <a:t>TOF</a:t>
            </a:r>
          </a:p>
        </p:txBody>
      </p:sp>
      <p:sp>
        <p:nvSpPr>
          <p:cNvPr id="567304" name="Text Box 8"/>
          <p:cNvSpPr txBox="1">
            <a:spLocks noChangeArrowheads="1"/>
          </p:cNvSpPr>
          <p:nvPr/>
        </p:nvSpPr>
        <p:spPr bwMode="auto">
          <a:xfrm>
            <a:off x="6550025" y="3638550"/>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0000FF"/>
                </a:solidFill>
                <a:cs typeface="Arial" pitchFamily="34" charset="0"/>
              </a:rPr>
              <a:t>TRACKER</a:t>
            </a:r>
          </a:p>
        </p:txBody>
      </p:sp>
      <p:sp>
        <p:nvSpPr>
          <p:cNvPr id="567305" name="Text Box 9"/>
          <p:cNvSpPr txBox="1">
            <a:spLocks noChangeArrowheads="1"/>
          </p:cNvSpPr>
          <p:nvPr/>
        </p:nvSpPr>
        <p:spPr bwMode="auto">
          <a:xfrm>
            <a:off x="6989763" y="45085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600">
                <a:solidFill>
                  <a:srgbClr val="FFFFFF"/>
                </a:solidFill>
                <a:cs typeface="Arial" pitchFamily="34" charset="0"/>
              </a:rPr>
              <a:t>TOF</a:t>
            </a:r>
          </a:p>
        </p:txBody>
      </p:sp>
      <p:sp>
        <p:nvSpPr>
          <p:cNvPr id="567306" name="Text Box 10"/>
          <p:cNvSpPr txBox="1">
            <a:spLocks noChangeArrowheads="1"/>
          </p:cNvSpPr>
          <p:nvPr/>
        </p:nvSpPr>
        <p:spPr bwMode="auto">
          <a:xfrm>
            <a:off x="6994525" y="4797425"/>
            <a:ext cx="68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600">
                <a:solidFill>
                  <a:srgbClr val="333399"/>
                </a:solidFill>
                <a:cs typeface="Arial" pitchFamily="34" charset="0"/>
              </a:rPr>
              <a:t>RICH</a:t>
            </a:r>
          </a:p>
        </p:txBody>
      </p:sp>
      <p:sp>
        <p:nvSpPr>
          <p:cNvPr id="567307" name="Text Box 11"/>
          <p:cNvSpPr txBox="1">
            <a:spLocks noChangeArrowheads="1"/>
          </p:cNvSpPr>
          <p:nvPr/>
        </p:nvSpPr>
        <p:spPr bwMode="auto">
          <a:xfrm>
            <a:off x="6915150" y="5265738"/>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600">
                <a:solidFill>
                  <a:srgbClr val="FFFFFF"/>
                </a:solidFill>
                <a:cs typeface="Arial" pitchFamily="34" charset="0"/>
              </a:rPr>
              <a:t>ECAL</a:t>
            </a:r>
          </a:p>
        </p:txBody>
      </p:sp>
      <p:sp>
        <p:nvSpPr>
          <p:cNvPr id="567308" name="Text Box 12"/>
          <p:cNvSpPr txBox="1">
            <a:spLocks noChangeArrowheads="1"/>
          </p:cNvSpPr>
          <p:nvPr/>
        </p:nvSpPr>
        <p:spPr bwMode="auto">
          <a:xfrm rot="-5400000">
            <a:off x="8051006" y="3663157"/>
            <a:ext cx="954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400">
                <a:solidFill>
                  <a:srgbClr val="FFFFFF"/>
                </a:solidFill>
                <a:cs typeface="Arial" pitchFamily="34" charset="0"/>
              </a:rPr>
              <a:t>MAGNET</a:t>
            </a:r>
          </a:p>
        </p:txBody>
      </p:sp>
      <p:sp>
        <p:nvSpPr>
          <p:cNvPr id="567309" name="Line 14"/>
          <p:cNvSpPr>
            <a:spLocks noChangeShapeType="1"/>
          </p:cNvSpPr>
          <p:nvPr/>
        </p:nvSpPr>
        <p:spPr bwMode="auto">
          <a:xfrm flipV="1">
            <a:off x="2268538" y="5534025"/>
            <a:ext cx="1150937" cy="425450"/>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pic>
        <p:nvPicPr>
          <p:cNvPr id="567310" name="Picture 15" descr="Immagine2vvffffcf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 y="2336800"/>
            <a:ext cx="12223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11" name="Picture 16" descr="Immagine1E"/>
          <p:cNvPicPr>
            <a:picLocks noChangeAspect="1" noChangeArrowheads="1"/>
          </p:cNvPicPr>
          <p:nvPr/>
        </p:nvPicPr>
        <p:blipFill>
          <a:blip r:embed="rId7">
            <a:extLst>
              <a:ext uri="{28A0092B-C50C-407E-A947-70E740481C1C}">
                <a14:useLocalDpi xmlns:a14="http://schemas.microsoft.com/office/drawing/2010/main" val="0"/>
              </a:ext>
            </a:extLst>
          </a:blip>
          <a:srcRect l="10883" t="7603" r="19559" b="14120"/>
          <a:stretch>
            <a:fillRect/>
          </a:stretch>
        </p:blipFill>
        <p:spPr bwMode="auto">
          <a:xfrm>
            <a:off x="414338" y="914400"/>
            <a:ext cx="16081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12" name="Picture 17" descr="Immagine2vvffffcf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8" y="3273425"/>
            <a:ext cx="12223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13" name="Picture 18" descr="Immagine2vvffffcf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8" y="4210050"/>
            <a:ext cx="122237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14" name="Line 19"/>
          <p:cNvSpPr>
            <a:spLocks noChangeShapeType="1"/>
          </p:cNvSpPr>
          <p:nvPr/>
        </p:nvSpPr>
        <p:spPr bwMode="auto">
          <a:xfrm>
            <a:off x="2195513" y="2128838"/>
            <a:ext cx="1296987" cy="879475"/>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sp>
        <p:nvSpPr>
          <p:cNvPr id="567315" name="Line 20"/>
          <p:cNvSpPr>
            <a:spLocks noChangeShapeType="1"/>
          </p:cNvSpPr>
          <p:nvPr/>
        </p:nvSpPr>
        <p:spPr bwMode="auto">
          <a:xfrm>
            <a:off x="2195513" y="3152775"/>
            <a:ext cx="1296987" cy="215900"/>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sp>
        <p:nvSpPr>
          <p:cNvPr id="567316" name="Line 21"/>
          <p:cNvSpPr>
            <a:spLocks noChangeShapeType="1"/>
          </p:cNvSpPr>
          <p:nvPr/>
        </p:nvSpPr>
        <p:spPr bwMode="auto">
          <a:xfrm>
            <a:off x="2195513" y="3729038"/>
            <a:ext cx="1296987" cy="0"/>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sp>
        <p:nvSpPr>
          <p:cNvPr id="567317" name="Line 22"/>
          <p:cNvSpPr>
            <a:spLocks noChangeShapeType="1"/>
          </p:cNvSpPr>
          <p:nvPr/>
        </p:nvSpPr>
        <p:spPr bwMode="auto">
          <a:xfrm flipV="1">
            <a:off x="2124075" y="4087813"/>
            <a:ext cx="1368425" cy="649287"/>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sp>
        <p:nvSpPr>
          <p:cNvPr id="567318" name="Line 23"/>
          <p:cNvSpPr>
            <a:spLocks noChangeShapeType="1"/>
          </p:cNvSpPr>
          <p:nvPr/>
        </p:nvSpPr>
        <p:spPr bwMode="auto">
          <a:xfrm>
            <a:off x="3625850" y="1250950"/>
            <a:ext cx="147638" cy="425450"/>
          </a:xfrm>
          <a:prstGeom prst="line">
            <a:avLst/>
          </a:prstGeom>
          <a:noFill/>
          <a:ln w="9525">
            <a:solidFill>
              <a:srgbClr val="FF3300"/>
            </a:solidFill>
            <a:round/>
            <a:headEnd/>
            <a:tailEnd type="oval" w="med" len="med"/>
          </a:ln>
          <a:extLst>
            <a:ext uri="{909E8E84-426E-40DD-AFC4-6F175D3DCCD1}">
              <a14:hiddenFill xmlns:a14="http://schemas.microsoft.com/office/drawing/2010/main">
                <a:noFill/>
              </a14:hiddenFill>
            </a:ext>
          </a:extLst>
        </p:spPr>
        <p:txBody>
          <a:bodyPr/>
          <a:lstStyle/>
          <a:p>
            <a:endParaRPr lang="it-IT"/>
          </a:p>
        </p:txBody>
      </p:sp>
      <p:pic>
        <p:nvPicPr>
          <p:cNvPr id="567319" name="Picture 24" descr="plane_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740400"/>
            <a:ext cx="23939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20" name="Text Box 25"/>
          <p:cNvSpPr txBox="1">
            <a:spLocks noChangeArrowheads="1"/>
          </p:cNvSpPr>
          <p:nvPr/>
        </p:nvSpPr>
        <p:spPr bwMode="auto">
          <a:xfrm>
            <a:off x="3562350" y="0"/>
            <a:ext cx="5581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lnSpc>
                <a:spcPct val="105000"/>
              </a:lnSpc>
              <a:spcBef>
                <a:spcPct val="50000"/>
              </a:spcBef>
            </a:pPr>
            <a:r>
              <a:rPr lang="it-IT" sz="2400">
                <a:solidFill>
                  <a:srgbClr val="FF0000"/>
                </a:solidFill>
                <a:cs typeface="Arial" pitchFamily="34" charset="0"/>
              </a:rPr>
              <a:t>Tracker:  </a:t>
            </a:r>
            <a:r>
              <a:rPr lang="en-US" sz="2000">
                <a:solidFill>
                  <a:srgbClr val="0000FF"/>
                </a:solidFill>
              </a:rPr>
              <a:t>The coordinate resolution is 10 </a:t>
            </a:r>
            <a:r>
              <a:rPr lang="en-US" sz="2000">
                <a:solidFill>
                  <a:srgbClr val="0000FF"/>
                </a:solidFill>
                <a:latin typeface="Symbol" pitchFamily="18" charset="2"/>
              </a:rPr>
              <a:t>m</a:t>
            </a:r>
            <a:r>
              <a:rPr lang="en-US" sz="2000">
                <a:solidFill>
                  <a:srgbClr val="0000FF"/>
                </a:solidFill>
              </a:rPr>
              <a:t> </a:t>
            </a:r>
            <a:r>
              <a:rPr lang="it-IT" sz="2400">
                <a:solidFill>
                  <a:srgbClr val="FF0000"/>
                </a:solidFill>
                <a:cs typeface="Arial" pitchFamily="34" charset="0"/>
              </a:rPr>
              <a:t>         	      </a:t>
            </a:r>
            <a:r>
              <a:rPr lang="it-IT" sz="2000">
                <a:solidFill>
                  <a:srgbClr val="0000FF"/>
                </a:solidFill>
                <a:cs typeface="Arial" pitchFamily="34" charset="0"/>
              </a:rPr>
              <a:t>Inner Tracker Alignment via </a:t>
            </a:r>
            <a:br>
              <a:rPr lang="it-IT" sz="2000">
                <a:solidFill>
                  <a:srgbClr val="0000FF"/>
                </a:solidFill>
                <a:cs typeface="Arial" pitchFamily="34" charset="0"/>
              </a:rPr>
            </a:br>
            <a:r>
              <a:rPr lang="it-IT" sz="2000">
                <a:solidFill>
                  <a:srgbClr val="0000FF"/>
                </a:solidFill>
                <a:cs typeface="Arial" pitchFamily="34" charset="0"/>
              </a:rPr>
              <a:t>                    20 –UV Lasers</a:t>
            </a:r>
            <a:br>
              <a:rPr lang="it-IT" sz="2000">
                <a:solidFill>
                  <a:srgbClr val="0000FF"/>
                </a:solidFill>
                <a:cs typeface="Arial" pitchFamily="34" charset="0"/>
              </a:rPr>
            </a:br>
            <a:r>
              <a:rPr lang="it-IT" sz="2000">
                <a:solidFill>
                  <a:srgbClr val="0000FF"/>
                </a:solidFill>
                <a:cs typeface="Arial" pitchFamily="34" charset="0"/>
              </a:rPr>
              <a:t>                    Outer Tracker Alignment via</a:t>
            </a:r>
            <a:endParaRPr lang="it-IT" sz="1800">
              <a:solidFill>
                <a:srgbClr val="0000FF"/>
              </a:solidFill>
              <a:cs typeface="Arial" pitchFamily="34" charset="0"/>
            </a:endParaRPr>
          </a:p>
          <a:p>
            <a:r>
              <a:rPr lang="it-IT" sz="2000">
                <a:solidFill>
                  <a:srgbClr val="0000FF"/>
                </a:solidFill>
                <a:cs typeface="Arial" pitchFamily="34" charset="0"/>
              </a:rPr>
              <a:t>                    </a:t>
            </a:r>
            <a:r>
              <a:rPr lang="en-US" sz="2000">
                <a:solidFill>
                  <a:srgbClr val="0000FF"/>
                </a:solidFill>
              </a:rPr>
              <a:t>Cosmic rays</a:t>
            </a:r>
            <a:endParaRPr lang="it-IT" sz="2000">
              <a:solidFill>
                <a:srgbClr val="0000FF"/>
              </a:solidFill>
            </a:endParaRPr>
          </a:p>
        </p:txBody>
      </p:sp>
      <p:sp>
        <p:nvSpPr>
          <p:cNvPr id="567321" name="Text Box 26"/>
          <p:cNvSpPr txBox="1">
            <a:spLocks noChangeArrowheads="1"/>
          </p:cNvSpPr>
          <p:nvPr/>
        </p:nvSpPr>
        <p:spPr bwMode="auto">
          <a:xfrm>
            <a:off x="1524000" y="2508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1</a:t>
            </a:r>
          </a:p>
        </p:txBody>
      </p:sp>
      <p:sp>
        <p:nvSpPr>
          <p:cNvPr id="567322" name="Text Box 27"/>
          <p:cNvSpPr txBox="1">
            <a:spLocks noChangeArrowheads="1"/>
          </p:cNvSpPr>
          <p:nvPr/>
        </p:nvSpPr>
        <p:spPr bwMode="auto">
          <a:xfrm>
            <a:off x="330200" y="3432175"/>
            <a:ext cx="32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5</a:t>
            </a:r>
          </a:p>
          <a:p>
            <a:pPr algn="ctr"/>
            <a:r>
              <a:rPr lang="en-US" sz="2000">
                <a:solidFill>
                  <a:srgbClr val="CC0000"/>
                </a:solidFill>
                <a:cs typeface="Arial" pitchFamily="34" charset="0"/>
              </a:rPr>
              <a:t>6</a:t>
            </a:r>
          </a:p>
        </p:txBody>
      </p:sp>
      <p:sp>
        <p:nvSpPr>
          <p:cNvPr id="567323" name="Text Box 28"/>
          <p:cNvSpPr txBox="1">
            <a:spLocks noChangeArrowheads="1"/>
          </p:cNvSpPr>
          <p:nvPr/>
        </p:nvSpPr>
        <p:spPr bwMode="auto">
          <a:xfrm>
            <a:off x="254000" y="2479675"/>
            <a:ext cx="32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3</a:t>
            </a:r>
          </a:p>
          <a:p>
            <a:pPr algn="ctr"/>
            <a:r>
              <a:rPr lang="en-US" sz="2000">
                <a:solidFill>
                  <a:srgbClr val="CC0000"/>
                </a:solidFill>
                <a:cs typeface="Arial" pitchFamily="34" charset="0"/>
              </a:rPr>
              <a:t>4</a:t>
            </a:r>
          </a:p>
        </p:txBody>
      </p:sp>
      <p:sp>
        <p:nvSpPr>
          <p:cNvPr id="567324" name="Text Box 29"/>
          <p:cNvSpPr txBox="1">
            <a:spLocks noChangeArrowheads="1"/>
          </p:cNvSpPr>
          <p:nvPr/>
        </p:nvSpPr>
        <p:spPr bwMode="auto">
          <a:xfrm>
            <a:off x="282575" y="4432300"/>
            <a:ext cx="32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7</a:t>
            </a:r>
          </a:p>
          <a:p>
            <a:pPr algn="ctr"/>
            <a:r>
              <a:rPr lang="en-US" sz="2000">
                <a:solidFill>
                  <a:srgbClr val="CC0000"/>
                </a:solidFill>
                <a:cs typeface="Arial" pitchFamily="34" charset="0"/>
              </a:rPr>
              <a:t>8</a:t>
            </a:r>
          </a:p>
        </p:txBody>
      </p:sp>
      <p:sp>
        <p:nvSpPr>
          <p:cNvPr id="567325" name="Text Box 30"/>
          <p:cNvSpPr txBox="1">
            <a:spLocks noChangeArrowheads="1"/>
          </p:cNvSpPr>
          <p:nvPr/>
        </p:nvSpPr>
        <p:spPr bwMode="auto">
          <a:xfrm>
            <a:off x="309563" y="5337175"/>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9</a:t>
            </a:r>
          </a:p>
        </p:txBody>
      </p:sp>
      <p:sp>
        <p:nvSpPr>
          <p:cNvPr id="567326" name="Text Box 32"/>
          <p:cNvSpPr txBox="1">
            <a:spLocks noChangeArrowheads="1"/>
          </p:cNvSpPr>
          <p:nvPr/>
        </p:nvSpPr>
        <p:spPr bwMode="auto">
          <a:xfrm>
            <a:off x="250825" y="10509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000">
                <a:solidFill>
                  <a:srgbClr val="CC0000"/>
                </a:solidFill>
                <a:cs typeface="Arial" pitchFamily="34" charset="0"/>
              </a:rPr>
              <a:t>2</a:t>
            </a:r>
          </a:p>
        </p:txBody>
      </p:sp>
      <p:pic>
        <p:nvPicPr>
          <p:cNvPr id="567327" name="Picture 13" descr="Immagine1E"/>
          <p:cNvPicPr>
            <a:picLocks noChangeAspect="1" noChangeArrowheads="1"/>
          </p:cNvPicPr>
          <p:nvPr/>
        </p:nvPicPr>
        <p:blipFill>
          <a:blip r:embed="rId9">
            <a:extLst>
              <a:ext uri="{28A0092B-C50C-407E-A947-70E740481C1C}">
                <a14:useLocalDpi xmlns:a14="http://schemas.microsoft.com/office/drawing/2010/main" val="0"/>
              </a:ext>
            </a:extLst>
          </a:blip>
          <a:srcRect l="13597" t="7603" r="19559" b="14120"/>
          <a:stretch>
            <a:fillRect/>
          </a:stretch>
        </p:blipFill>
        <p:spPr bwMode="auto">
          <a:xfrm>
            <a:off x="1885950" y="0"/>
            <a:ext cx="1617663"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1" descr="3_Fig_track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650875"/>
            <a:ext cx="4586287"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47" name="Rectangle 2"/>
          <p:cNvSpPr>
            <a:spLocks noChangeArrowheads="1"/>
          </p:cNvSpPr>
          <p:nvPr/>
        </p:nvSpPr>
        <p:spPr bwMode="auto">
          <a:xfrm>
            <a:off x="0" y="-4763"/>
            <a:ext cx="91440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en-US" sz="3200" b="0">
                <a:solidFill>
                  <a:srgbClr val="0000FF"/>
                </a:solidFill>
                <a:latin typeface="Calibri" pitchFamily="34" charset="0"/>
              </a:rPr>
              <a:t>Stability of the alignment on Tracker plane 1 &amp; 9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2786" name="Picture 5" descr="AMS Perm 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522288"/>
            <a:ext cx="401955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7" name="Text Box 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a:solidFill>
                  <a:srgbClr val="008000"/>
                </a:solidFill>
              </a:rPr>
              <a:t>The Magnet </a:t>
            </a:r>
          </a:p>
        </p:txBody>
      </p:sp>
      <p:sp>
        <p:nvSpPr>
          <p:cNvPr id="502788" name="Text Box 25"/>
          <p:cNvSpPr txBox="1">
            <a:spLocks noChangeArrowheads="1"/>
          </p:cNvSpPr>
          <p:nvPr/>
        </p:nvSpPr>
        <p:spPr bwMode="auto">
          <a:xfrm>
            <a:off x="82550" y="5140325"/>
            <a:ext cx="4910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800">
                <a:solidFill>
                  <a:srgbClr val="0000FF"/>
                </a:solidFill>
              </a:rPr>
              <a:t>The detailed 3D field map (120k locations)</a:t>
            </a:r>
          </a:p>
          <a:p>
            <a:pPr algn="ctr"/>
            <a:r>
              <a:rPr lang="en-US" sz="1800">
                <a:solidFill>
                  <a:srgbClr val="0000FF"/>
                </a:solidFill>
              </a:rPr>
              <a:t>was measured in May 2010</a:t>
            </a:r>
          </a:p>
        </p:txBody>
      </p:sp>
      <p:sp>
        <p:nvSpPr>
          <p:cNvPr id="502789" name="Text Box 37"/>
          <p:cNvSpPr txBox="1">
            <a:spLocks noChangeArrowheads="1"/>
          </p:cNvSpPr>
          <p:nvPr/>
        </p:nvSpPr>
        <p:spPr bwMode="auto">
          <a:xfrm>
            <a:off x="488950" y="5789613"/>
            <a:ext cx="4095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2" rIns="91360" bIns="45682">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1800">
                <a:solidFill>
                  <a:srgbClr val="0000FF"/>
                </a:solidFill>
              </a:rPr>
              <a:t>It was found that the deviation from the 1997 measurement had </a:t>
            </a:r>
            <a:br>
              <a:rPr lang="en-US" sz="1800">
                <a:solidFill>
                  <a:srgbClr val="0000FF"/>
                </a:solidFill>
              </a:rPr>
            </a:br>
            <a:r>
              <a:rPr lang="en-US" sz="1800">
                <a:solidFill>
                  <a:srgbClr val="0000FF"/>
                </a:solidFill>
              </a:rPr>
              <a:t>remained the same to &lt;1%</a:t>
            </a:r>
          </a:p>
        </p:txBody>
      </p:sp>
      <p:pic>
        <p:nvPicPr>
          <p:cNvPr id="502790" name="Picture 17" descr="Slide4"/>
          <p:cNvPicPr>
            <a:picLocks noChangeAspect="1" noChangeArrowheads="1"/>
          </p:cNvPicPr>
          <p:nvPr/>
        </p:nvPicPr>
        <p:blipFill>
          <a:blip r:embed="rId5">
            <a:extLst>
              <a:ext uri="{28A0092B-C50C-407E-A947-70E740481C1C}">
                <a14:useLocalDpi xmlns:a14="http://schemas.microsoft.com/office/drawing/2010/main" val="0"/>
              </a:ext>
            </a:extLst>
          </a:blip>
          <a:srcRect l="11250" t="4445" r="24583" b="10001"/>
          <a:stretch>
            <a:fillRect/>
          </a:stretch>
        </p:blipFill>
        <p:spPr bwMode="auto">
          <a:xfrm>
            <a:off x="5181600" y="893763"/>
            <a:ext cx="324326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91" name="Text Box 18"/>
          <p:cNvSpPr txBox="1">
            <a:spLocks noChangeArrowheads="1"/>
          </p:cNvSpPr>
          <p:nvPr/>
        </p:nvSpPr>
        <p:spPr bwMode="auto">
          <a:xfrm>
            <a:off x="4735513" y="4221163"/>
            <a:ext cx="44513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sz="1600">
                <a:solidFill>
                  <a:srgbClr val="008000"/>
                </a:solidFill>
              </a:rPr>
              <a:t>1. Stable: no torque</a:t>
            </a:r>
          </a:p>
          <a:p>
            <a:pPr>
              <a:lnSpc>
                <a:spcPct val="70000"/>
              </a:lnSpc>
              <a:spcBef>
                <a:spcPct val="50000"/>
              </a:spcBef>
            </a:pPr>
            <a:r>
              <a:rPr lang="en-US" sz="1600">
                <a:solidFill>
                  <a:srgbClr val="008000"/>
                </a:solidFill>
              </a:rPr>
              <a:t>2. Safety : no field leak out of the magnet</a:t>
            </a:r>
          </a:p>
          <a:p>
            <a:pPr>
              <a:lnSpc>
                <a:spcPct val="70000"/>
              </a:lnSpc>
              <a:spcBef>
                <a:spcPct val="50000"/>
              </a:spcBef>
            </a:pPr>
            <a:r>
              <a:rPr lang="en-US" sz="1600">
                <a:solidFill>
                  <a:srgbClr val="008000"/>
                </a:solidFill>
              </a:rPr>
              <a:t>3 . Low weight: no iron</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Titolo 1"/>
          <p:cNvSpPr>
            <a:spLocks noGrp="1"/>
          </p:cNvSpPr>
          <p:nvPr>
            <p:ph type="title"/>
          </p:nvPr>
        </p:nvSpPr>
        <p:spPr>
          <a:xfrm>
            <a:off x="457200" y="0"/>
            <a:ext cx="8229600" cy="584200"/>
          </a:xfrm>
        </p:spPr>
        <p:txBody>
          <a:bodyPr/>
          <a:lstStyle/>
          <a:p>
            <a:r>
              <a:rPr lang="it-IT" sz="2800" smtClean="0">
                <a:ea typeface="ＭＳ Ｐゴシック" pitchFamily="34" charset="-128"/>
              </a:rPr>
              <a:t>Analysis strategy</a:t>
            </a:r>
          </a:p>
        </p:txBody>
      </p:sp>
      <p:sp>
        <p:nvSpPr>
          <p:cNvPr id="570371" name="Segnaposto contenuto 2"/>
          <p:cNvSpPr>
            <a:spLocks noGrp="1"/>
          </p:cNvSpPr>
          <p:nvPr>
            <p:ph idx="1"/>
          </p:nvPr>
        </p:nvSpPr>
        <p:spPr>
          <a:xfrm>
            <a:off x="457200" y="660400"/>
            <a:ext cx="8229600" cy="5465763"/>
          </a:xfrm>
        </p:spPr>
        <p:txBody>
          <a:bodyPr/>
          <a:lstStyle/>
          <a:p>
            <a:r>
              <a:rPr lang="it-IT" sz="2800" smtClean="0">
                <a:ea typeface="ＭＳ Ｐゴシック" pitchFamily="34" charset="-128"/>
              </a:rPr>
              <a:t>AMS has 3 powerful indipendent selectors, based on beam calibrations data, to separate electrons and positrons from overwelming protons and ions</a:t>
            </a:r>
          </a:p>
          <a:p>
            <a:pPr>
              <a:lnSpc>
                <a:spcPct val="80000"/>
              </a:lnSpc>
            </a:pPr>
            <a:r>
              <a:rPr lang="it-IT" sz="2400" smtClean="0">
                <a:solidFill>
                  <a:srgbClr val="FF0000"/>
                </a:solidFill>
                <a:ea typeface="ＭＳ Ｐゴシック" pitchFamily="34" charset="-128"/>
              </a:rPr>
              <a:t>TRD   - &gt; TRD-Likelihood selector</a:t>
            </a:r>
          </a:p>
          <a:p>
            <a:pPr>
              <a:lnSpc>
                <a:spcPct val="80000"/>
              </a:lnSpc>
            </a:pPr>
            <a:r>
              <a:rPr lang="it-IT" sz="2400" smtClean="0">
                <a:solidFill>
                  <a:srgbClr val="FF0000"/>
                </a:solidFill>
                <a:ea typeface="ＭＳ Ｐゴシック" pitchFamily="34" charset="-128"/>
              </a:rPr>
              <a:t>ECAL  - &gt; ECAL-ShowerShape BDT</a:t>
            </a:r>
          </a:p>
          <a:p>
            <a:pPr>
              <a:lnSpc>
                <a:spcPct val="80000"/>
              </a:lnSpc>
            </a:pPr>
            <a:r>
              <a:rPr lang="it-IT" sz="2400" smtClean="0">
                <a:solidFill>
                  <a:srgbClr val="FF0000"/>
                </a:solidFill>
                <a:ea typeface="ＭＳ Ｐゴシック" pitchFamily="34" charset="-128"/>
              </a:rPr>
              <a:t>TRK     - &gt; Ratio E/p</a:t>
            </a:r>
          </a:p>
          <a:p>
            <a:r>
              <a:rPr lang="it-IT" sz="2400" smtClean="0">
                <a:solidFill>
                  <a:srgbClr val="000000"/>
                </a:solidFill>
                <a:ea typeface="ＭＳ Ｐゴシック" pitchFamily="34" charset="-128"/>
              </a:rPr>
              <a:t>Two different strategies have been pursued</a:t>
            </a:r>
          </a:p>
          <a:p>
            <a:r>
              <a:rPr lang="it-IT" sz="2400" smtClean="0">
                <a:solidFill>
                  <a:srgbClr val="000000"/>
                </a:solidFill>
                <a:ea typeface="ＭＳ Ｐゴシック" pitchFamily="34" charset="-128"/>
              </a:rPr>
              <a:t>Analysis based on CUTS to separate p, e+,e-, Z&gt;1 populations and count the numbers of e+ and e-</a:t>
            </a:r>
          </a:p>
          <a:p>
            <a:r>
              <a:rPr lang="it-IT" sz="2400" smtClean="0">
                <a:solidFill>
                  <a:srgbClr val="000000"/>
                </a:solidFill>
                <a:ea typeface="ＭＳ Ｐゴシック" pitchFamily="34" charset="-128"/>
              </a:rPr>
              <a:t>Analysis based on TEMPLATES of the populations to fit their distributions.</a:t>
            </a:r>
          </a:p>
          <a:p>
            <a:r>
              <a:rPr lang="it-IT" sz="2400" smtClean="0">
                <a:solidFill>
                  <a:srgbClr val="CC0000"/>
                </a:solidFill>
                <a:ea typeface="ＭＳ Ｐゴシック" pitchFamily="34" charset="-128"/>
              </a:rPr>
              <a:t>The published positron fractions have been calculated using the </a:t>
            </a:r>
            <a:r>
              <a:rPr lang="it-IT" sz="2400" b="1" smtClean="0">
                <a:solidFill>
                  <a:srgbClr val="CC0000"/>
                </a:solidFill>
                <a:ea typeface="ＭＳ Ｐゴシック" pitchFamily="34" charset="-128"/>
              </a:rPr>
              <a:t>template approach </a:t>
            </a:r>
            <a:r>
              <a:rPr lang="it-IT" sz="2400" smtClean="0">
                <a:solidFill>
                  <a:srgbClr val="CC0000"/>
                </a:solidFill>
                <a:ea typeface="ＭＳ Ｐゴシック" pitchFamily="34" charset="-128"/>
              </a:rPr>
              <a:t>to gain in statistics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rot="18965660">
            <a:off x="260350" y="5910263"/>
            <a:ext cx="212725" cy="8286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54" name="Rectangle 53"/>
          <p:cNvSpPr/>
          <p:nvPr/>
        </p:nvSpPr>
        <p:spPr bwMode="auto">
          <a:xfrm rot="20779180">
            <a:off x="4078288" y="6461125"/>
            <a:ext cx="685800" cy="177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pic>
        <p:nvPicPr>
          <p:cNvPr id="571396" name="Immagine 3" descr="1315150703.667540e1.pdf"/>
          <p:cNvPicPr>
            <a:picLocks noChangeAspect="1"/>
          </p:cNvPicPr>
          <p:nvPr/>
        </p:nvPicPr>
        <p:blipFill>
          <a:blip r:embed="rId2">
            <a:extLst>
              <a:ext uri="{28A0092B-C50C-407E-A947-70E740481C1C}">
                <a14:useLocalDpi xmlns:a14="http://schemas.microsoft.com/office/drawing/2010/main" val="0"/>
              </a:ext>
            </a:extLst>
          </a:blip>
          <a:srcRect l="1247" t="6050" r="51669" b="7980"/>
          <a:stretch>
            <a:fillRect/>
          </a:stretch>
        </p:blipFill>
        <p:spPr bwMode="auto">
          <a:xfrm>
            <a:off x="0" y="655638"/>
            <a:ext cx="230822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7" name="Immagine 5" descr="1316182344.919896p1.pdf"/>
          <p:cNvPicPr>
            <a:picLocks noChangeAspect="1"/>
          </p:cNvPicPr>
          <p:nvPr/>
        </p:nvPicPr>
        <p:blipFill>
          <a:blip r:embed="rId3">
            <a:extLst>
              <a:ext uri="{28A0092B-C50C-407E-A947-70E740481C1C}">
                <a14:useLocalDpi xmlns:a14="http://schemas.microsoft.com/office/drawing/2010/main" val="0"/>
              </a:ext>
            </a:extLst>
          </a:blip>
          <a:srcRect l="1378" t="6261" r="51401" b="8473"/>
          <a:stretch>
            <a:fillRect/>
          </a:stretch>
        </p:blipFill>
        <p:spPr bwMode="auto">
          <a:xfrm>
            <a:off x="4591050" y="660400"/>
            <a:ext cx="2300288"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8" name="TextBox 1"/>
          <p:cNvSpPr txBox="1">
            <a:spLocks noChangeArrowheads="1"/>
          </p:cNvSpPr>
          <p:nvPr/>
        </p:nvSpPr>
        <p:spPr bwMode="auto">
          <a:xfrm>
            <a:off x="882650" y="257175"/>
            <a:ext cx="2573338" cy="285750"/>
          </a:xfrm>
          <a:prstGeom prst="rect">
            <a:avLst/>
          </a:prstGeom>
          <a:solidFill>
            <a:srgbClr val="FFFFFF"/>
          </a:solidFill>
          <a:ln w="9525">
            <a:solidFill>
              <a:srgbClr val="FFFFFF"/>
            </a:solidFill>
            <a:miter lim="800000"/>
            <a:headEnd/>
            <a:tailEnd/>
          </a:ln>
        </p:spPr>
        <p:txBody>
          <a:bodyPr lIns="91107" tIns="45543" rIns="91107" bIns="45543">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0000FF"/>
                </a:solidFill>
              </a:rPr>
              <a:t>Run/Event 1315150703/ 667540</a:t>
            </a:r>
          </a:p>
        </p:txBody>
      </p:sp>
      <p:sp>
        <p:nvSpPr>
          <p:cNvPr id="571399" name="TextBox 26"/>
          <p:cNvSpPr txBox="1">
            <a:spLocks noChangeArrowheads="1"/>
          </p:cNvSpPr>
          <p:nvPr/>
        </p:nvSpPr>
        <p:spPr bwMode="auto">
          <a:xfrm>
            <a:off x="5311775" y="242888"/>
            <a:ext cx="2497138" cy="285750"/>
          </a:xfrm>
          <a:prstGeom prst="rect">
            <a:avLst/>
          </a:prstGeom>
          <a:solidFill>
            <a:srgbClr val="FFFFFF"/>
          </a:solidFill>
          <a:ln w="9525">
            <a:solidFill>
              <a:srgbClr val="FFFFFF"/>
            </a:solidFill>
            <a:miter lim="800000"/>
            <a:headEnd/>
            <a:tailEnd/>
          </a:ln>
        </p:spPr>
        <p:txBody>
          <a:bodyPr lIns="91107" tIns="45543" rIns="91107" bIns="45543">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Run/Event 1316182344/ 919896</a:t>
            </a:r>
          </a:p>
        </p:txBody>
      </p:sp>
      <p:pic>
        <p:nvPicPr>
          <p:cNvPr id="571400" name="Immagine 3" descr="1315150703.667540e1.pdf"/>
          <p:cNvPicPr>
            <a:picLocks noChangeAspect="1"/>
          </p:cNvPicPr>
          <p:nvPr/>
        </p:nvPicPr>
        <p:blipFill>
          <a:blip r:embed="rId2">
            <a:extLst>
              <a:ext uri="{28A0092B-C50C-407E-A947-70E740481C1C}">
                <a14:useLocalDpi xmlns:a14="http://schemas.microsoft.com/office/drawing/2010/main" val="0"/>
              </a:ext>
            </a:extLst>
          </a:blip>
          <a:srcRect l="51656" t="6050" r="1538" b="7980"/>
          <a:stretch>
            <a:fillRect/>
          </a:stretch>
        </p:blipFill>
        <p:spPr bwMode="auto">
          <a:xfrm>
            <a:off x="2298700" y="661988"/>
            <a:ext cx="22939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401" name="Immagine 5" descr="1316182344.919896p1.pdf"/>
          <p:cNvPicPr>
            <a:picLocks noChangeAspect="1"/>
          </p:cNvPicPr>
          <p:nvPr/>
        </p:nvPicPr>
        <p:blipFill>
          <a:blip r:embed="rId3">
            <a:extLst>
              <a:ext uri="{28A0092B-C50C-407E-A947-70E740481C1C}">
                <a14:useLocalDpi xmlns:a14="http://schemas.microsoft.com/office/drawing/2010/main" val="0"/>
              </a:ext>
            </a:extLst>
          </a:blip>
          <a:srcRect l="52083" t="6261" r="1810" b="8473"/>
          <a:stretch>
            <a:fillRect/>
          </a:stretch>
        </p:blipFill>
        <p:spPr bwMode="auto">
          <a:xfrm>
            <a:off x="6897688" y="666750"/>
            <a:ext cx="2246312"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402" name="TextBox 15"/>
          <p:cNvSpPr txBox="1">
            <a:spLocks noChangeArrowheads="1"/>
          </p:cNvSpPr>
          <p:nvPr/>
        </p:nvSpPr>
        <p:spPr bwMode="auto">
          <a:xfrm>
            <a:off x="933450" y="-14288"/>
            <a:ext cx="329565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000">
                <a:solidFill>
                  <a:srgbClr val="0000FF"/>
                </a:solidFill>
                <a:latin typeface="Calibri" pitchFamily="34" charset="0"/>
              </a:rPr>
              <a:t>Electron E=1.1 GeV</a:t>
            </a:r>
          </a:p>
        </p:txBody>
      </p:sp>
      <p:sp>
        <p:nvSpPr>
          <p:cNvPr id="571403" name="TextBox 16"/>
          <p:cNvSpPr txBox="1">
            <a:spLocks noChangeArrowheads="1"/>
          </p:cNvSpPr>
          <p:nvPr/>
        </p:nvSpPr>
        <p:spPr bwMode="auto">
          <a:xfrm>
            <a:off x="5426075" y="-31750"/>
            <a:ext cx="329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000">
                <a:solidFill>
                  <a:srgbClr val="FF0000"/>
                </a:solidFill>
                <a:latin typeface="Calibri" pitchFamily="34" charset="0"/>
              </a:rPr>
              <a:t>Positron E=1.1 GeV</a:t>
            </a:r>
          </a:p>
        </p:txBody>
      </p:sp>
      <p:sp>
        <p:nvSpPr>
          <p:cNvPr id="571404" name="TextBox 2"/>
          <p:cNvSpPr txBox="1">
            <a:spLocks noChangeArrowheads="1"/>
          </p:cNvSpPr>
          <p:nvPr/>
        </p:nvSpPr>
        <p:spPr bwMode="auto">
          <a:xfrm>
            <a:off x="7938" y="666750"/>
            <a:ext cx="47783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0000FF"/>
                </a:solidFill>
              </a:rPr>
              <a:t>front</a:t>
            </a:r>
          </a:p>
          <a:p>
            <a:r>
              <a:rPr lang="en-US" sz="1000">
                <a:solidFill>
                  <a:srgbClr val="0000FF"/>
                </a:solidFill>
              </a:rPr>
              <a:t>view</a:t>
            </a:r>
          </a:p>
        </p:txBody>
      </p:sp>
      <p:sp>
        <p:nvSpPr>
          <p:cNvPr id="571405" name="TextBox 29"/>
          <p:cNvSpPr txBox="1">
            <a:spLocks noChangeArrowheads="1"/>
          </p:cNvSpPr>
          <p:nvPr/>
        </p:nvSpPr>
        <p:spPr bwMode="auto">
          <a:xfrm>
            <a:off x="6896100" y="666750"/>
            <a:ext cx="46037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FF0000"/>
                </a:solidFill>
              </a:rPr>
              <a:t>side</a:t>
            </a:r>
          </a:p>
          <a:p>
            <a:r>
              <a:rPr lang="en-US" sz="1000">
                <a:solidFill>
                  <a:srgbClr val="FF0000"/>
                </a:solidFill>
              </a:rPr>
              <a:t>view</a:t>
            </a:r>
          </a:p>
        </p:txBody>
      </p:sp>
      <p:sp>
        <p:nvSpPr>
          <p:cNvPr id="20" name="Rectangle 19"/>
          <p:cNvSpPr/>
          <p:nvPr/>
        </p:nvSpPr>
        <p:spPr bwMode="auto">
          <a:xfrm>
            <a:off x="2032000" y="3386138"/>
            <a:ext cx="550863" cy="6937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21" name="Rectangle 20"/>
          <p:cNvSpPr/>
          <p:nvPr/>
        </p:nvSpPr>
        <p:spPr bwMode="auto">
          <a:xfrm>
            <a:off x="4356100" y="3394075"/>
            <a:ext cx="503238" cy="7540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22" name="Rectangle 21"/>
          <p:cNvSpPr/>
          <p:nvPr/>
        </p:nvSpPr>
        <p:spPr bwMode="auto">
          <a:xfrm>
            <a:off x="-3175" y="3732213"/>
            <a:ext cx="288925" cy="3603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571409" name="TextBox 36"/>
          <p:cNvSpPr txBox="1">
            <a:spLocks noChangeArrowheads="1"/>
          </p:cNvSpPr>
          <p:nvPr/>
        </p:nvSpPr>
        <p:spPr bwMode="auto">
          <a:xfrm>
            <a:off x="4572000" y="671513"/>
            <a:ext cx="568325" cy="3063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FF0000"/>
                </a:solidFill>
              </a:rPr>
              <a:t>front</a:t>
            </a:r>
          </a:p>
          <a:p>
            <a:r>
              <a:rPr lang="en-US" sz="1000">
                <a:solidFill>
                  <a:srgbClr val="FF0000"/>
                </a:solidFill>
              </a:rPr>
              <a:t>view</a:t>
            </a:r>
          </a:p>
        </p:txBody>
      </p:sp>
      <p:sp>
        <p:nvSpPr>
          <p:cNvPr id="571410" name="TextBox 37"/>
          <p:cNvSpPr txBox="1">
            <a:spLocks noChangeArrowheads="1"/>
          </p:cNvSpPr>
          <p:nvPr/>
        </p:nvSpPr>
        <p:spPr bwMode="auto">
          <a:xfrm>
            <a:off x="2301875" y="671513"/>
            <a:ext cx="46037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0000FF"/>
                </a:solidFill>
              </a:rPr>
              <a:t>side</a:t>
            </a:r>
          </a:p>
          <a:p>
            <a:r>
              <a:rPr lang="en-US" sz="1000">
                <a:solidFill>
                  <a:srgbClr val="0000FF"/>
                </a:solidFill>
              </a:rPr>
              <a:t>view</a:t>
            </a:r>
          </a:p>
        </p:txBody>
      </p:sp>
      <p:sp>
        <p:nvSpPr>
          <p:cNvPr id="25" name="Rectangle 24"/>
          <p:cNvSpPr/>
          <p:nvPr/>
        </p:nvSpPr>
        <p:spPr bwMode="auto">
          <a:xfrm>
            <a:off x="6515100" y="3352800"/>
            <a:ext cx="649288" cy="78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26" name="Rectangle 25"/>
          <p:cNvSpPr/>
          <p:nvPr/>
        </p:nvSpPr>
        <p:spPr bwMode="auto">
          <a:xfrm>
            <a:off x="8707438" y="3325813"/>
            <a:ext cx="436562" cy="6905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9" name="Rectangle 8"/>
          <p:cNvSpPr/>
          <p:nvPr/>
        </p:nvSpPr>
        <p:spPr bwMode="auto">
          <a:xfrm rot="2455197">
            <a:off x="85725" y="5899150"/>
            <a:ext cx="1020763" cy="279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pic>
        <p:nvPicPr>
          <p:cNvPr id="571414" name="Picture 2" descr="Blue_event_1316182344_919896(22).png"/>
          <p:cNvPicPr>
            <a:picLocks noChangeAspect="1"/>
          </p:cNvPicPr>
          <p:nvPr/>
        </p:nvPicPr>
        <p:blipFill>
          <a:blip r:embed="rId4">
            <a:extLst>
              <a:ext uri="{28A0092B-C50C-407E-A947-70E740481C1C}">
                <a14:useLocalDpi xmlns:a14="http://schemas.microsoft.com/office/drawing/2010/main" val="0"/>
              </a:ext>
            </a:extLst>
          </a:blip>
          <a:srcRect t="5571"/>
          <a:stretch>
            <a:fillRect/>
          </a:stretch>
        </p:blipFill>
        <p:spPr bwMode="auto">
          <a:xfrm>
            <a:off x="4592638" y="4279900"/>
            <a:ext cx="455136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415" name="Picture 3" descr="Blue_event_1315150703_667540.png"/>
          <p:cNvPicPr>
            <a:picLocks noChangeAspect="1"/>
          </p:cNvPicPr>
          <p:nvPr/>
        </p:nvPicPr>
        <p:blipFill>
          <a:blip r:embed="rId5" cstate="print">
            <a:extLst>
              <a:ext uri="{28A0092B-C50C-407E-A947-70E740481C1C}">
                <a14:useLocalDpi xmlns:a14="http://schemas.microsoft.com/office/drawing/2010/main" val="0"/>
              </a:ext>
            </a:extLst>
          </a:blip>
          <a:srcRect t="8717"/>
          <a:stretch>
            <a:fillRect/>
          </a:stretch>
        </p:blipFill>
        <p:spPr bwMode="auto">
          <a:xfrm>
            <a:off x="15875" y="4373563"/>
            <a:ext cx="46402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Immagine 3" descr="1329775818.60709e1000.pdf"/>
          <p:cNvPicPr preferRelativeResize="0">
            <a:picLocks/>
          </p:cNvPicPr>
          <p:nvPr/>
        </p:nvPicPr>
        <p:blipFill>
          <a:blip r:embed="rId2">
            <a:extLst>
              <a:ext uri="{28A0092B-C50C-407E-A947-70E740481C1C}">
                <a14:useLocalDpi xmlns:a14="http://schemas.microsoft.com/office/drawing/2010/main" val="0"/>
              </a:ext>
            </a:extLst>
          </a:blip>
          <a:srcRect l="1839" t="6361" r="51492" b="7404"/>
          <a:stretch>
            <a:fillRect/>
          </a:stretch>
        </p:blipFill>
        <p:spPr bwMode="auto">
          <a:xfrm>
            <a:off x="7938" y="642938"/>
            <a:ext cx="229552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19" name="Immagine 5" descr="1331190743.56950p600.pdf"/>
          <p:cNvPicPr preferRelativeResize="0">
            <a:picLocks/>
          </p:cNvPicPr>
          <p:nvPr/>
        </p:nvPicPr>
        <p:blipFill>
          <a:blip r:embed="rId3">
            <a:extLst>
              <a:ext uri="{28A0092B-C50C-407E-A947-70E740481C1C}">
                <a14:useLocalDpi xmlns:a14="http://schemas.microsoft.com/office/drawing/2010/main" val="0"/>
              </a:ext>
            </a:extLst>
          </a:blip>
          <a:srcRect l="1434" t="6273" r="51527" b="7494"/>
          <a:stretch>
            <a:fillRect/>
          </a:stretch>
        </p:blipFill>
        <p:spPr bwMode="auto">
          <a:xfrm>
            <a:off x="4589463" y="652463"/>
            <a:ext cx="229393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0" name="TextBox 1"/>
          <p:cNvSpPr txBox="1">
            <a:spLocks noChangeArrowheads="1"/>
          </p:cNvSpPr>
          <p:nvPr/>
        </p:nvSpPr>
        <p:spPr bwMode="auto">
          <a:xfrm>
            <a:off x="982663" y="355600"/>
            <a:ext cx="2306637" cy="190500"/>
          </a:xfrm>
          <a:prstGeom prst="rect">
            <a:avLst/>
          </a:prstGeom>
          <a:solidFill>
            <a:schemeClr val="bg1"/>
          </a:solidFill>
          <a:ln w="9525">
            <a:solidFill>
              <a:srgbClr val="FFFFFF"/>
            </a:solidFill>
            <a:miter lim="800000"/>
            <a:headEnd/>
            <a:tailEnd/>
          </a:ln>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0000FF"/>
                </a:solidFill>
              </a:rPr>
              <a:t>Run/Event 1329775818/ 60709</a:t>
            </a:r>
          </a:p>
        </p:txBody>
      </p:sp>
      <p:sp>
        <p:nvSpPr>
          <p:cNvPr id="572421" name="TextBox 26"/>
          <p:cNvSpPr txBox="1">
            <a:spLocks noChangeArrowheads="1"/>
          </p:cNvSpPr>
          <p:nvPr/>
        </p:nvSpPr>
        <p:spPr bwMode="auto">
          <a:xfrm>
            <a:off x="5465763" y="355600"/>
            <a:ext cx="2293937" cy="190500"/>
          </a:xfrm>
          <a:prstGeom prst="rect">
            <a:avLst/>
          </a:prstGeom>
          <a:solidFill>
            <a:schemeClr val="bg1"/>
          </a:solidFill>
          <a:ln w="9525">
            <a:solidFill>
              <a:srgbClr val="FFFFFF"/>
            </a:solidFill>
            <a:miter lim="800000"/>
            <a:headEnd/>
            <a:tailEnd/>
          </a:ln>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200">
                <a:solidFill>
                  <a:srgbClr val="FF0000"/>
                </a:solidFill>
              </a:rPr>
              <a:t>Run/Event 133119-743/ 56950</a:t>
            </a:r>
          </a:p>
        </p:txBody>
      </p:sp>
      <p:sp>
        <p:nvSpPr>
          <p:cNvPr id="572422" name="TextBox 16"/>
          <p:cNvSpPr txBox="1">
            <a:spLocks noChangeArrowheads="1"/>
          </p:cNvSpPr>
          <p:nvPr/>
        </p:nvSpPr>
        <p:spPr bwMode="auto">
          <a:xfrm>
            <a:off x="1016000" y="14288"/>
            <a:ext cx="329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000">
                <a:solidFill>
                  <a:srgbClr val="0000FF"/>
                </a:solidFill>
                <a:latin typeface="Calibri" pitchFamily="34" charset="0"/>
              </a:rPr>
              <a:t>Electron E=982 GeV</a:t>
            </a:r>
          </a:p>
        </p:txBody>
      </p:sp>
      <p:sp>
        <p:nvSpPr>
          <p:cNvPr id="572423" name="TextBox 17"/>
          <p:cNvSpPr txBox="1">
            <a:spLocks noChangeArrowheads="1"/>
          </p:cNvSpPr>
          <p:nvPr/>
        </p:nvSpPr>
        <p:spPr bwMode="auto">
          <a:xfrm>
            <a:off x="5508625" y="6350"/>
            <a:ext cx="3295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000">
                <a:solidFill>
                  <a:srgbClr val="FF0000"/>
                </a:solidFill>
                <a:latin typeface="Calibri" pitchFamily="34" charset="0"/>
              </a:rPr>
              <a:t>Positron E=636 GeV</a:t>
            </a:r>
          </a:p>
        </p:txBody>
      </p:sp>
      <p:pic>
        <p:nvPicPr>
          <p:cNvPr id="572424" name="Immagine 3" descr="1329775818.60709e1000.pdf"/>
          <p:cNvPicPr preferRelativeResize="0">
            <a:picLocks/>
          </p:cNvPicPr>
          <p:nvPr/>
        </p:nvPicPr>
        <p:blipFill>
          <a:blip r:embed="rId2">
            <a:extLst>
              <a:ext uri="{28A0092B-C50C-407E-A947-70E740481C1C}">
                <a14:useLocalDpi xmlns:a14="http://schemas.microsoft.com/office/drawing/2010/main" val="0"/>
              </a:ext>
            </a:extLst>
          </a:blip>
          <a:srcRect l="51447" t="6361" r="1884" b="7404"/>
          <a:stretch>
            <a:fillRect/>
          </a:stretch>
        </p:blipFill>
        <p:spPr bwMode="auto">
          <a:xfrm>
            <a:off x="2286000" y="635000"/>
            <a:ext cx="229552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5" name="Immagine 5" descr="1331190743.56950p600.pdf"/>
          <p:cNvPicPr preferRelativeResize="0">
            <a:picLocks/>
          </p:cNvPicPr>
          <p:nvPr/>
        </p:nvPicPr>
        <p:blipFill>
          <a:blip r:embed="rId3">
            <a:extLst>
              <a:ext uri="{28A0092B-C50C-407E-A947-70E740481C1C}">
                <a14:useLocalDpi xmlns:a14="http://schemas.microsoft.com/office/drawing/2010/main" val="0"/>
              </a:ext>
            </a:extLst>
          </a:blip>
          <a:srcRect l="51932" t="6273" r="2084" b="7494"/>
          <a:stretch>
            <a:fillRect/>
          </a:stretch>
        </p:blipFill>
        <p:spPr bwMode="auto">
          <a:xfrm>
            <a:off x="6900863" y="660400"/>
            <a:ext cx="224313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6" name="TextBox 2"/>
          <p:cNvSpPr txBox="1">
            <a:spLocks noChangeArrowheads="1"/>
          </p:cNvSpPr>
          <p:nvPr/>
        </p:nvSpPr>
        <p:spPr bwMode="auto">
          <a:xfrm>
            <a:off x="17463" y="647700"/>
            <a:ext cx="477837"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0000FF"/>
                </a:solidFill>
              </a:rPr>
              <a:t>front</a:t>
            </a:r>
          </a:p>
          <a:p>
            <a:r>
              <a:rPr lang="en-US" sz="1000">
                <a:solidFill>
                  <a:srgbClr val="0000FF"/>
                </a:solidFill>
              </a:rPr>
              <a:t>view</a:t>
            </a:r>
          </a:p>
        </p:txBody>
      </p:sp>
      <p:sp>
        <p:nvSpPr>
          <p:cNvPr id="572427" name="TextBox 29"/>
          <p:cNvSpPr txBox="1">
            <a:spLocks noChangeArrowheads="1"/>
          </p:cNvSpPr>
          <p:nvPr/>
        </p:nvSpPr>
        <p:spPr bwMode="auto">
          <a:xfrm>
            <a:off x="6913563" y="647700"/>
            <a:ext cx="46037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FF0000"/>
                </a:solidFill>
              </a:rPr>
              <a:t>side</a:t>
            </a:r>
          </a:p>
          <a:p>
            <a:r>
              <a:rPr lang="en-US" sz="1000">
                <a:solidFill>
                  <a:srgbClr val="FF0000"/>
                </a:solidFill>
              </a:rPr>
              <a:t>view</a:t>
            </a:r>
          </a:p>
        </p:txBody>
      </p:sp>
      <p:sp>
        <p:nvSpPr>
          <p:cNvPr id="572428" name="TextBox 36"/>
          <p:cNvSpPr txBox="1">
            <a:spLocks noChangeArrowheads="1"/>
          </p:cNvSpPr>
          <p:nvPr/>
        </p:nvSpPr>
        <p:spPr bwMode="auto">
          <a:xfrm>
            <a:off x="4597400" y="650875"/>
            <a:ext cx="568325" cy="306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FF0000"/>
                </a:solidFill>
              </a:rPr>
              <a:t>front</a:t>
            </a:r>
          </a:p>
          <a:p>
            <a:r>
              <a:rPr lang="en-US" sz="1000">
                <a:solidFill>
                  <a:srgbClr val="FF0000"/>
                </a:solidFill>
              </a:rPr>
              <a:t>view</a:t>
            </a:r>
          </a:p>
        </p:txBody>
      </p:sp>
      <p:sp>
        <p:nvSpPr>
          <p:cNvPr id="572429" name="TextBox 37"/>
          <p:cNvSpPr txBox="1">
            <a:spLocks noChangeArrowheads="1"/>
          </p:cNvSpPr>
          <p:nvPr/>
        </p:nvSpPr>
        <p:spPr bwMode="auto">
          <a:xfrm>
            <a:off x="2284413" y="638175"/>
            <a:ext cx="460375"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07" tIns="0" rIns="91107" bIns="0">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000">
                <a:solidFill>
                  <a:srgbClr val="0000FF"/>
                </a:solidFill>
              </a:rPr>
              <a:t>side</a:t>
            </a:r>
          </a:p>
          <a:p>
            <a:r>
              <a:rPr lang="en-US" sz="1000">
                <a:solidFill>
                  <a:srgbClr val="0000FF"/>
                </a:solidFill>
              </a:rPr>
              <a:t>view</a:t>
            </a:r>
          </a:p>
        </p:txBody>
      </p:sp>
      <p:sp>
        <p:nvSpPr>
          <p:cNvPr id="41" name="Rectangle 40"/>
          <p:cNvSpPr/>
          <p:nvPr/>
        </p:nvSpPr>
        <p:spPr bwMode="auto">
          <a:xfrm>
            <a:off x="2006600" y="3302000"/>
            <a:ext cx="550863" cy="693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42" name="Rectangle 41"/>
          <p:cNvSpPr/>
          <p:nvPr/>
        </p:nvSpPr>
        <p:spPr bwMode="auto">
          <a:xfrm>
            <a:off x="4335463" y="3217863"/>
            <a:ext cx="566737" cy="7540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43" name="Rectangle 42"/>
          <p:cNvSpPr/>
          <p:nvPr/>
        </p:nvSpPr>
        <p:spPr bwMode="auto">
          <a:xfrm>
            <a:off x="6350" y="3609975"/>
            <a:ext cx="288925" cy="3603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44" name="Rectangle 43"/>
          <p:cNvSpPr/>
          <p:nvPr/>
        </p:nvSpPr>
        <p:spPr bwMode="auto">
          <a:xfrm>
            <a:off x="6507163" y="3251200"/>
            <a:ext cx="649287" cy="787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sp>
        <p:nvSpPr>
          <p:cNvPr id="45" name="Rectangle 44"/>
          <p:cNvSpPr/>
          <p:nvPr/>
        </p:nvSpPr>
        <p:spPr bwMode="auto">
          <a:xfrm>
            <a:off x="8707438" y="3292475"/>
            <a:ext cx="436562" cy="6905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07" tIns="45543" rIns="91107" bIns="45543" anchor="ctr"/>
          <a:lstStyle/>
          <a:p>
            <a:pPr algn="ctr" defTabSz="454025"/>
            <a:endParaRPr lang="it-IT">
              <a:solidFill>
                <a:srgbClr val="FFFFFF"/>
              </a:solidFill>
              <a:ea typeface="ＭＳ Ｐゴシック" pitchFamily="34" charset="-128"/>
            </a:endParaRPr>
          </a:p>
        </p:txBody>
      </p:sp>
      <p:pic>
        <p:nvPicPr>
          <p:cNvPr id="572435" name="Picture 1" descr="Blue_event_1329775818_60709(77).png"/>
          <p:cNvPicPr>
            <a:picLocks noChangeAspect="1"/>
          </p:cNvPicPr>
          <p:nvPr/>
        </p:nvPicPr>
        <p:blipFill>
          <a:blip r:embed="rId4" cstate="print">
            <a:extLst>
              <a:ext uri="{28A0092B-C50C-407E-A947-70E740481C1C}">
                <a14:useLocalDpi xmlns:a14="http://schemas.microsoft.com/office/drawing/2010/main" val="0"/>
              </a:ext>
            </a:extLst>
          </a:blip>
          <a:srcRect t="9787"/>
          <a:stretch>
            <a:fillRect/>
          </a:stretch>
        </p:blipFill>
        <p:spPr bwMode="auto">
          <a:xfrm>
            <a:off x="0" y="4144963"/>
            <a:ext cx="48752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36" name="Picture 2" descr="Blue_event_1331190743_56950(88).png"/>
          <p:cNvPicPr>
            <a:picLocks noChangeAspect="1"/>
          </p:cNvPicPr>
          <p:nvPr/>
        </p:nvPicPr>
        <p:blipFill>
          <a:blip r:embed="rId5">
            <a:extLst>
              <a:ext uri="{28A0092B-C50C-407E-A947-70E740481C1C}">
                <a14:useLocalDpi xmlns:a14="http://schemas.microsoft.com/office/drawing/2010/main" val="0"/>
              </a:ext>
            </a:extLst>
          </a:blip>
          <a:srcRect t="9103"/>
          <a:stretch>
            <a:fillRect/>
          </a:stretch>
        </p:blipFill>
        <p:spPr bwMode="auto">
          <a:xfrm>
            <a:off x="4813300" y="4186238"/>
            <a:ext cx="43307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2" name="Picture 1" descr="NowFig_trdlikelihood.png"/>
          <p:cNvPicPr>
            <a:picLocks noChangeAspect="1"/>
          </p:cNvPicPr>
          <p:nvPr/>
        </p:nvPicPr>
        <p:blipFill>
          <a:blip r:embed="rId2">
            <a:extLst>
              <a:ext uri="{28A0092B-C50C-407E-A947-70E740481C1C}">
                <a14:useLocalDpi xmlns:a14="http://schemas.microsoft.com/office/drawing/2010/main" val="0"/>
              </a:ext>
            </a:extLst>
          </a:blip>
          <a:srcRect l="7713" t="8908" r="9044" b="9885"/>
          <a:stretch>
            <a:fillRect/>
          </a:stretch>
        </p:blipFill>
        <p:spPr bwMode="auto">
          <a:xfrm>
            <a:off x="650875" y="1184275"/>
            <a:ext cx="76581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3" name="TextBox 2"/>
          <p:cNvSpPr txBox="1">
            <a:spLocks noChangeArrowheads="1"/>
          </p:cNvSpPr>
          <p:nvPr/>
        </p:nvSpPr>
        <p:spPr bwMode="auto">
          <a:xfrm rot="-5400000">
            <a:off x="-552450" y="3284537"/>
            <a:ext cx="16478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3200">
                <a:solidFill>
                  <a:srgbClr val="0000FF"/>
                </a:solidFill>
              </a:rPr>
              <a:t>Events</a:t>
            </a:r>
          </a:p>
        </p:txBody>
      </p:sp>
      <p:sp>
        <p:nvSpPr>
          <p:cNvPr id="573444" name="TextBox 4"/>
          <p:cNvSpPr txBox="1">
            <a:spLocks noChangeArrowheads="1"/>
          </p:cNvSpPr>
          <p:nvPr/>
        </p:nvSpPr>
        <p:spPr bwMode="auto">
          <a:xfrm>
            <a:off x="792163" y="6413500"/>
            <a:ext cx="808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US" sz="2400">
                <a:solidFill>
                  <a:srgbClr val="0000FF"/>
                </a:solidFill>
              </a:rPr>
              <a:t>TRD Estimator  (83.2-100 GeV)</a:t>
            </a:r>
          </a:p>
        </p:txBody>
      </p:sp>
      <p:sp>
        <p:nvSpPr>
          <p:cNvPr id="573445" name="TextBox 3"/>
          <p:cNvSpPr txBox="1">
            <a:spLocks noChangeArrowheads="1"/>
          </p:cNvSpPr>
          <p:nvPr/>
        </p:nvSpPr>
        <p:spPr bwMode="auto">
          <a:xfrm>
            <a:off x="5919788" y="5370513"/>
            <a:ext cx="1038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1600">
                <a:solidFill>
                  <a:srgbClr val="FF0000"/>
                </a:solidFill>
              </a:rPr>
              <a:t>protons</a:t>
            </a:r>
            <a:endParaRPr lang="en-US" sz="1600">
              <a:solidFill>
                <a:srgbClr val="FF0000"/>
              </a:solidFill>
            </a:endParaRPr>
          </a:p>
        </p:txBody>
      </p:sp>
      <p:sp>
        <p:nvSpPr>
          <p:cNvPr id="573446" name="TextBox 5"/>
          <p:cNvSpPr txBox="1">
            <a:spLocks noChangeArrowheads="1"/>
          </p:cNvSpPr>
          <p:nvPr/>
        </p:nvSpPr>
        <p:spPr bwMode="auto">
          <a:xfrm>
            <a:off x="3336925" y="5370513"/>
            <a:ext cx="114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1600">
                <a:solidFill>
                  <a:srgbClr val="0000FF"/>
                </a:solidFill>
              </a:rPr>
              <a:t>positrons</a:t>
            </a:r>
            <a:endParaRPr lang="en-US" sz="1600">
              <a:solidFill>
                <a:srgbClr val="0000FF"/>
              </a:solidFill>
            </a:endParaRPr>
          </a:p>
        </p:txBody>
      </p:sp>
      <p:sp>
        <p:nvSpPr>
          <p:cNvPr id="573447" name="TextBox 6"/>
          <p:cNvSpPr txBox="1">
            <a:spLocks noChangeArrowheads="1"/>
          </p:cNvSpPr>
          <p:nvPr/>
        </p:nvSpPr>
        <p:spPr bwMode="auto">
          <a:xfrm>
            <a:off x="-101600" y="0"/>
            <a:ext cx="91646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r>
              <a:rPr lang="en-GB" sz="2400">
                <a:solidFill>
                  <a:srgbClr val="0000FF"/>
                </a:solidFill>
              </a:rPr>
              <a:t>Example of Positron Selection:</a:t>
            </a:r>
            <a:endParaRPr lang="en-US" sz="2400">
              <a:solidFill>
                <a:srgbClr val="0000FF"/>
              </a:solidFill>
            </a:endParaRPr>
          </a:p>
          <a:p>
            <a:pPr algn="ctr"/>
            <a:r>
              <a:rPr lang="en-US" sz="2000" b="0">
                <a:solidFill>
                  <a:srgbClr val="0000FF"/>
                </a:solidFill>
              </a:rPr>
              <a:t>The TRD Estimator shows clear separation between </a:t>
            </a:r>
            <a:r>
              <a:rPr lang="en-US" sz="2000" b="0">
                <a:solidFill>
                  <a:srgbClr val="FF0000"/>
                </a:solidFill>
              </a:rPr>
              <a:t>protons</a:t>
            </a:r>
            <a:r>
              <a:rPr lang="en-US" sz="2000" b="0">
                <a:solidFill>
                  <a:srgbClr val="0000FF"/>
                </a:solidFill>
              </a:rPr>
              <a:t> and positrons with a small </a:t>
            </a:r>
            <a:r>
              <a:rPr lang="en-US" sz="2000" b="0">
                <a:solidFill>
                  <a:srgbClr val="FF33CC"/>
                </a:solidFill>
              </a:rPr>
              <a:t>charge confusion</a:t>
            </a:r>
            <a:r>
              <a:rPr lang="en-US" sz="2000" b="0">
                <a:solidFill>
                  <a:srgbClr val="0000FF"/>
                </a:solidFill>
              </a:rPr>
              <a:t> background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TextBox 7"/>
          <p:cNvSpPr txBox="1">
            <a:spLocks noChangeArrowheads="1"/>
          </p:cNvSpPr>
          <p:nvPr/>
        </p:nvSpPr>
        <p:spPr bwMode="auto">
          <a:xfrm>
            <a:off x="3175" y="0"/>
            <a:ext cx="9140825"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3200">
                <a:solidFill>
                  <a:srgbClr val="002060"/>
                </a:solidFill>
              </a:rPr>
              <a:t>Systematic errors to positron fraction</a:t>
            </a:r>
          </a:p>
        </p:txBody>
      </p:sp>
      <p:sp>
        <p:nvSpPr>
          <p:cNvPr id="574467" name="TextBox 1"/>
          <p:cNvSpPr txBox="1">
            <a:spLocks noChangeArrowheads="1"/>
          </p:cNvSpPr>
          <p:nvPr/>
        </p:nvSpPr>
        <p:spPr bwMode="auto">
          <a:xfrm>
            <a:off x="455613" y="487363"/>
            <a:ext cx="80772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b="1">
                <a:solidFill>
                  <a:srgbClr val="FF0C0F"/>
                </a:solidFill>
                <a:latin typeface="Arial" pitchFamily="34" charset="0"/>
                <a:ea typeface="ＭＳ Ｐゴシック" pitchFamily="34" charset="-128"/>
              </a:defRPr>
            </a:lvl1pPr>
            <a:lvl2pPr marL="914400" indent="-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buFontTx/>
              <a:buAutoNum type="arabicPeriod"/>
            </a:pPr>
            <a:r>
              <a:rPr lang="en-US">
                <a:solidFill>
                  <a:srgbClr val="0000FF"/>
                </a:solidFill>
                <a:latin typeface="Calibri" pitchFamily="34" charset="0"/>
              </a:rPr>
              <a:t>Acceptance asymmetry</a:t>
            </a:r>
          </a:p>
          <a:p>
            <a:pPr lvl="1" eaLnBrk="1" hangingPunct="1">
              <a:buFont typeface="Wingdings" pitchFamily="2" charset="2"/>
              <a:buChar char="Ø"/>
            </a:pPr>
            <a:r>
              <a:rPr lang="en-US" sz="2000">
                <a:solidFill>
                  <a:srgbClr val="0000FF"/>
                </a:solidFill>
                <a:latin typeface="Calibri" pitchFamily="34" charset="0"/>
              </a:rPr>
              <a:t>Difference between positron and electron acceptance due to known minute tracker asymmetry</a:t>
            </a:r>
          </a:p>
          <a:p>
            <a:pPr eaLnBrk="1" hangingPunct="1">
              <a:buFontTx/>
              <a:buAutoNum type="arabicPeriod"/>
            </a:pPr>
            <a:r>
              <a:rPr lang="en-US">
                <a:solidFill>
                  <a:srgbClr val="0000FF"/>
                </a:solidFill>
                <a:latin typeface="Calibri" pitchFamily="34" charset="0"/>
              </a:rPr>
              <a:t>Selection dependence</a:t>
            </a:r>
          </a:p>
          <a:p>
            <a:pPr lvl="1" eaLnBrk="1" hangingPunct="1">
              <a:buFont typeface="Wingdings" pitchFamily="2" charset="2"/>
              <a:buChar char="Ø"/>
            </a:pPr>
            <a:r>
              <a:rPr lang="en-US" sz="2000">
                <a:solidFill>
                  <a:srgbClr val="0000FF"/>
                </a:solidFill>
                <a:latin typeface="Calibri" pitchFamily="34" charset="0"/>
              </a:rPr>
              <a:t>Dependence of the result on the cut values</a:t>
            </a:r>
            <a:endParaRPr lang="en-US">
              <a:solidFill>
                <a:srgbClr val="0000FF"/>
              </a:solidFill>
              <a:latin typeface="Calibri" pitchFamily="34" charset="0"/>
            </a:endParaRPr>
          </a:p>
          <a:p>
            <a:pPr eaLnBrk="1" hangingPunct="1">
              <a:buFontTx/>
              <a:buAutoNum type="arabicPeriod"/>
            </a:pPr>
            <a:r>
              <a:rPr lang="en-US">
                <a:solidFill>
                  <a:srgbClr val="0000FF"/>
                </a:solidFill>
                <a:latin typeface="Calibri" pitchFamily="34" charset="0"/>
              </a:rPr>
              <a:t>Migration bin-to bin</a:t>
            </a:r>
          </a:p>
          <a:p>
            <a:pPr lvl="1" eaLnBrk="1" hangingPunct="1">
              <a:buFont typeface="Wingdings" pitchFamily="2" charset="2"/>
              <a:buChar char="Ø"/>
            </a:pPr>
            <a:r>
              <a:rPr lang="en-US" sz="2000">
                <a:solidFill>
                  <a:srgbClr val="0000FF"/>
                </a:solidFill>
                <a:latin typeface="Calibri" pitchFamily="34" charset="0"/>
              </a:rPr>
              <a:t>Migration of electron and positron events from the neighboring bins affects the measured fraction</a:t>
            </a:r>
            <a:endParaRPr lang="en-US">
              <a:solidFill>
                <a:srgbClr val="0000FF"/>
              </a:solidFill>
              <a:latin typeface="Calibri" pitchFamily="34" charset="0"/>
            </a:endParaRPr>
          </a:p>
          <a:p>
            <a:pPr eaLnBrk="1" hangingPunct="1">
              <a:buFontTx/>
              <a:buAutoNum type="arabicPeriod"/>
            </a:pPr>
            <a:r>
              <a:rPr lang="en-US">
                <a:solidFill>
                  <a:srgbClr val="0000FF"/>
                </a:solidFill>
                <a:latin typeface="Calibri" pitchFamily="34" charset="0"/>
              </a:rPr>
              <a:t>Reference spectrum</a:t>
            </a:r>
          </a:p>
          <a:p>
            <a:pPr lvl="1" eaLnBrk="1" hangingPunct="1">
              <a:buFont typeface="Wingdings" pitchFamily="2" charset="2"/>
              <a:buChar char="Ø"/>
            </a:pPr>
            <a:r>
              <a:rPr lang="en-US" sz="2000">
                <a:solidFill>
                  <a:srgbClr val="0000FF"/>
                </a:solidFill>
                <a:latin typeface="Calibri" pitchFamily="34" charset="0"/>
              </a:rPr>
              <a:t>Definition of the reference spectra is based on pure samples of electrons and protons of finite statistics </a:t>
            </a:r>
            <a:endParaRPr lang="en-US">
              <a:solidFill>
                <a:srgbClr val="0000FF"/>
              </a:solidFill>
              <a:latin typeface="Calibri" pitchFamily="34" charset="0"/>
            </a:endParaRPr>
          </a:p>
          <a:p>
            <a:pPr eaLnBrk="1" hangingPunct="1">
              <a:buFontTx/>
              <a:buAutoNum type="arabicPeriod"/>
            </a:pPr>
            <a:r>
              <a:rPr lang="en-US">
                <a:solidFill>
                  <a:srgbClr val="0000FF"/>
                </a:solidFill>
                <a:latin typeface="Calibri" pitchFamily="34" charset="0"/>
              </a:rPr>
              <a:t>Charge confusion </a:t>
            </a:r>
          </a:p>
          <a:p>
            <a:pPr lvl="1" eaLnBrk="1" hangingPunct="1">
              <a:buFont typeface="Wingdings" pitchFamily="2" charset="2"/>
              <a:buChar char="Ø"/>
            </a:pPr>
            <a:r>
              <a:rPr lang="en-GB" sz="2000">
                <a:solidFill>
                  <a:srgbClr val="0000FF"/>
                </a:solidFill>
                <a:latin typeface="Calibri" pitchFamily="34" charset="0"/>
              </a:rPr>
              <a:t>Two sources: large angle scattering and production of secondary tracks along the path of the primary track. Both are well reproduced by MC. Systematic errors correspond to variations of these effects within their statistical limits.</a:t>
            </a:r>
            <a:endParaRPr lang="en-US" sz="2000">
              <a:solidFill>
                <a:srgbClr val="0000FF"/>
              </a:solidFill>
              <a:latin typeface="Calibri" pitchFamily="34" charset="0"/>
            </a:endParaRPr>
          </a:p>
          <a:p>
            <a:pPr eaLnBrk="1" hangingPunct="1">
              <a:buFontTx/>
              <a:buAutoNum type="arabicPeriod"/>
            </a:pPr>
            <a:endParaRPr lang="en-US" b="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TextBox 1"/>
          <p:cNvSpPr txBox="1">
            <a:spLocks noChangeArrowheads="1"/>
          </p:cNvSpPr>
          <p:nvPr/>
        </p:nvSpPr>
        <p:spPr bwMode="auto">
          <a:xfrm>
            <a:off x="15875" y="5867400"/>
            <a:ext cx="8975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2400">
                <a:solidFill>
                  <a:srgbClr val="0000FF"/>
                </a:solidFill>
                <a:latin typeface="Calibri" pitchFamily="34" charset="0"/>
              </a:rPr>
              <a:t>Definition of the reference spectra is based on pure samples of electrons and protons of finite statistics. </a:t>
            </a:r>
          </a:p>
        </p:txBody>
      </p:sp>
      <p:pic>
        <p:nvPicPr>
          <p:cNvPr id="575491" name="Picture 5"/>
          <p:cNvPicPr>
            <a:picLocks noChangeAspect="1"/>
          </p:cNvPicPr>
          <p:nvPr/>
        </p:nvPicPr>
        <p:blipFill>
          <a:blip r:embed="rId2">
            <a:extLst>
              <a:ext uri="{28A0092B-C50C-407E-A947-70E740481C1C}">
                <a14:useLocalDpi xmlns:a14="http://schemas.microsoft.com/office/drawing/2010/main" val="0"/>
              </a:ext>
            </a:extLst>
          </a:blip>
          <a:srcRect l="11996" t="13908" r="16002" b="8972"/>
          <a:stretch>
            <a:fillRect/>
          </a:stretch>
        </p:blipFill>
        <p:spPr bwMode="auto">
          <a:xfrm>
            <a:off x="1322388" y="881063"/>
            <a:ext cx="6075362"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2" name="Textfeld 6"/>
          <p:cNvSpPr txBox="1">
            <a:spLocks noChangeArrowheads="1"/>
          </p:cNvSpPr>
          <p:nvPr/>
        </p:nvSpPr>
        <p:spPr bwMode="auto">
          <a:xfrm>
            <a:off x="3594100" y="5226050"/>
            <a:ext cx="2438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de-DE" sz="2400">
                <a:solidFill>
                  <a:srgbClr val="000000"/>
                </a:solidFill>
                <a:latin typeface="Calibri" pitchFamily="34" charset="0"/>
              </a:rPr>
              <a:t>TRD estimator</a:t>
            </a:r>
          </a:p>
        </p:txBody>
      </p:sp>
      <p:sp>
        <p:nvSpPr>
          <p:cNvPr id="575493" name="Textfeld 6"/>
          <p:cNvSpPr txBox="1">
            <a:spLocks noChangeArrowheads="1"/>
          </p:cNvSpPr>
          <p:nvPr/>
        </p:nvSpPr>
        <p:spPr bwMode="auto">
          <a:xfrm rot="-5400000">
            <a:off x="185738" y="1871662"/>
            <a:ext cx="18288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de-DE">
                <a:solidFill>
                  <a:srgbClr val="000000"/>
                </a:solidFill>
                <a:latin typeface="Calibri" pitchFamily="34" charset="0"/>
              </a:rPr>
              <a:t>Probability</a:t>
            </a:r>
          </a:p>
        </p:txBody>
      </p:sp>
      <p:sp>
        <p:nvSpPr>
          <p:cNvPr id="575494" name="Textfeld 6"/>
          <p:cNvSpPr txBox="1">
            <a:spLocks noChangeArrowheads="1"/>
          </p:cNvSpPr>
          <p:nvPr/>
        </p:nvSpPr>
        <p:spPr bwMode="auto">
          <a:xfrm>
            <a:off x="2544763" y="1838325"/>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de-DE">
                <a:solidFill>
                  <a:srgbClr val="0000FF"/>
                </a:solidFill>
                <a:latin typeface="Calibri" pitchFamily="34" charset="0"/>
              </a:rPr>
              <a:t>electron</a:t>
            </a:r>
          </a:p>
        </p:txBody>
      </p:sp>
      <p:sp>
        <p:nvSpPr>
          <p:cNvPr id="575495" name="Textfeld 6"/>
          <p:cNvSpPr txBox="1">
            <a:spLocks noChangeArrowheads="1"/>
          </p:cNvSpPr>
          <p:nvPr/>
        </p:nvSpPr>
        <p:spPr bwMode="auto">
          <a:xfrm>
            <a:off x="4525963" y="1838325"/>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de-DE">
                <a:solidFill>
                  <a:srgbClr val="FF0000"/>
                </a:solidFill>
                <a:latin typeface="Calibri" pitchFamily="34" charset="0"/>
              </a:rPr>
              <a:t>proton</a:t>
            </a:r>
          </a:p>
        </p:txBody>
      </p:sp>
      <p:sp>
        <p:nvSpPr>
          <p:cNvPr id="575496" name="TextBox 7"/>
          <p:cNvSpPr txBox="1">
            <a:spLocks noChangeArrowheads="1"/>
          </p:cNvSpPr>
          <p:nvPr/>
        </p:nvSpPr>
        <p:spPr bwMode="auto">
          <a:xfrm>
            <a:off x="15875" y="6350"/>
            <a:ext cx="9140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sz="3200">
                <a:solidFill>
                  <a:srgbClr val="0000FF"/>
                </a:solidFill>
              </a:rPr>
              <a:t>Systematic error on the positron fraction: </a:t>
            </a:r>
            <a:br>
              <a:rPr lang="en-US" sz="3200">
                <a:solidFill>
                  <a:srgbClr val="0000FF"/>
                </a:solidFill>
              </a:rPr>
            </a:br>
            <a:r>
              <a:rPr lang="en-US" sz="3200">
                <a:solidFill>
                  <a:srgbClr val="0000FF"/>
                </a:solidFill>
              </a:rPr>
              <a:t>4. Reference spectra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3" descr="CC_total_MC_only.png"/>
          <p:cNvPicPr>
            <a:picLocks noChangeAspect="1"/>
          </p:cNvPicPr>
          <p:nvPr/>
        </p:nvPicPr>
        <p:blipFill>
          <a:blip r:embed="rId2" cstate="print">
            <a:extLst>
              <a:ext uri="{28A0092B-C50C-407E-A947-70E740481C1C}">
                <a14:useLocalDpi xmlns:a14="http://schemas.microsoft.com/office/drawing/2010/main" val="0"/>
              </a:ext>
            </a:extLst>
          </a:blip>
          <a:srcRect t="6589" r="7372"/>
          <a:stretch>
            <a:fillRect/>
          </a:stretch>
        </p:blipFill>
        <p:spPr bwMode="auto">
          <a:xfrm>
            <a:off x="914400" y="965200"/>
            <a:ext cx="597535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TextBox 4"/>
          <p:cNvSpPr txBox="1">
            <a:spLocks noChangeArrowheads="1"/>
          </p:cNvSpPr>
          <p:nvPr/>
        </p:nvSpPr>
        <p:spPr bwMode="auto">
          <a:xfrm>
            <a:off x="0" y="5180013"/>
            <a:ext cx="9140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800" b="1">
                <a:solidFill>
                  <a:srgbClr val="FF0C0F"/>
                </a:solidFill>
                <a:latin typeface="Arial" pitchFamily="34" charset="0"/>
                <a:ea typeface="ＭＳ Ｐゴシック" pitchFamily="34" charset="-128"/>
              </a:defRPr>
            </a:lvl1pPr>
            <a:lvl2pPr marL="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lvl="1" indent="0" eaLnBrk="1" hangingPunct="1"/>
            <a:r>
              <a:rPr lang="en-GB" sz="2000">
                <a:solidFill>
                  <a:srgbClr val="0000FF"/>
                </a:solidFill>
                <a:latin typeface="Calibri" pitchFamily="34" charset="0"/>
              </a:rPr>
              <a:t>Two sources: </a:t>
            </a:r>
            <a:r>
              <a:rPr lang="en-GB" sz="2000">
                <a:solidFill>
                  <a:srgbClr val="FF6600"/>
                </a:solidFill>
                <a:latin typeface="Calibri" pitchFamily="34" charset="0"/>
              </a:rPr>
              <a:t>large angle scattering </a:t>
            </a:r>
            <a:r>
              <a:rPr lang="en-GB" sz="2000">
                <a:solidFill>
                  <a:srgbClr val="0000FF"/>
                </a:solidFill>
                <a:latin typeface="Calibri" pitchFamily="34" charset="0"/>
              </a:rPr>
              <a:t>and production of </a:t>
            </a:r>
            <a:r>
              <a:rPr lang="en-GB" sz="2000">
                <a:solidFill>
                  <a:srgbClr val="FF6600"/>
                </a:solidFill>
                <a:latin typeface="Calibri" pitchFamily="34" charset="0"/>
              </a:rPr>
              <a:t>secondary tracks</a:t>
            </a:r>
            <a:r>
              <a:rPr lang="en-GB" sz="2000">
                <a:solidFill>
                  <a:srgbClr val="0000FF"/>
                </a:solidFill>
                <a:latin typeface="Calibri" pitchFamily="34" charset="0"/>
              </a:rPr>
              <a:t> along the path of the primary track. Both are well reproduced by MC. Systematic errors correspond to variations of these effects within their statistical limits.</a:t>
            </a:r>
            <a:endParaRPr lang="en-US" sz="2000">
              <a:solidFill>
                <a:srgbClr val="0000FF"/>
              </a:solidFill>
              <a:latin typeface="Calibri" pitchFamily="34" charset="0"/>
            </a:endParaRPr>
          </a:p>
        </p:txBody>
      </p:sp>
      <p:sp>
        <p:nvSpPr>
          <p:cNvPr id="576516" name="TextBox 7"/>
          <p:cNvSpPr txBox="1">
            <a:spLocks noChangeArrowheads="1"/>
          </p:cNvSpPr>
          <p:nvPr/>
        </p:nvSpPr>
        <p:spPr bwMode="auto">
          <a:xfrm>
            <a:off x="0" y="-77788"/>
            <a:ext cx="9140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a:solidFill>
                  <a:srgbClr val="0000FF"/>
                </a:solidFill>
              </a:rPr>
              <a:t>Systematic error on the positron fraction: </a:t>
            </a:r>
            <a:br>
              <a:rPr lang="en-US">
                <a:solidFill>
                  <a:srgbClr val="0000FF"/>
                </a:solidFill>
              </a:rPr>
            </a:br>
            <a:r>
              <a:rPr lang="en-US">
                <a:solidFill>
                  <a:srgbClr val="0000FF"/>
                </a:solidFill>
              </a:rPr>
              <a:t>5. Charge confusion</a:t>
            </a:r>
          </a:p>
        </p:txBody>
      </p:sp>
      <p:sp>
        <p:nvSpPr>
          <p:cNvPr id="576517" name="TextBox 1"/>
          <p:cNvSpPr txBox="1">
            <a:spLocks noChangeArrowheads="1"/>
          </p:cNvSpPr>
          <p:nvPr/>
        </p:nvSpPr>
        <p:spPr bwMode="auto">
          <a:xfrm>
            <a:off x="2571750" y="1914525"/>
            <a:ext cx="294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a:solidFill>
                  <a:srgbClr val="C00000"/>
                </a:solidFill>
              </a:rPr>
              <a:t>− MC simulation</a:t>
            </a:r>
            <a:endParaRPr lang="en-US">
              <a:solidFill>
                <a:srgbClr val="C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TextBox 7"/>
          <p:cNvSpPr txBox="1">
            <a:spLocks noChangeArrowheads="1"/>
          </p:cNvSpPr>
          <p:nvPr/>
        </p:nvSpPr>
        <p:spPr bwMode="auto">
          <a:xfrm>
            <a:off x="0" y="-77788"/>
            <a:ext cx="9140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en-US">
                <a:solidFill>
                  <a:srgbClr val="0000FF"/>
                </a:solidFill>
              </a:rPr>
              <a:t>Exemple of analysis done by our Bologna group Time stability in 4 days time slices</a:t>
            </a:r>
          </a:p>
        </p:txBody>
      </p:sp>
      <p:pic>
        <p:nvPicPr>
          <p:cNvPr id="5775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900" y="1485900"/>
            <a:ext cx="8207375"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0" name="TextBox 2"/>
          <p:cNvSpPr txBox="1">
            <a:spLocks noChangeArrowheads="1"/>
          </p:cNvSpPr>
          <p:nvPr/>
        </p:nvSpPr>
        <p:spPr bwMode="auto">
          <a:xfrm>
            <a:off x="463550" y="946150"/>
            <a:ext cx="827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t>Positron fraction E=20-100 GeV (cuts selection)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3" descr="all_exp_fraction-2(correctio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8" y="128588"/>
            <a:ext cx="8547100"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1" descr="Table1page3 Acr11864961.csv.pdf"/>
          <p:cNvPicPr>
            <a:picLocks noChangeAspect="1"/>
          </p:cNvPicPr>
          <p:nvPr/>
        </p:nvPicPr>
        <p:blipFill>
          <a:blip r:embed="rId3">
            <a:extLst>
              <a:ext uri="{28A0092B-C50C-407E-A947-70E740481C1C}">
                <a14:useLocalDpi xmlns:a14="http://schemas.microsoft.com/office/drawing/2010/main" val="0"/>
              </a:ext>
            </a:extLst>
          </a:blip>
          <a:srcRect l="8064" t="7777" r="8804" b="49629"/>
          <a:stretch>
            <a:fillRect/>
          </a:stretch>
        </p:blipFill>
        <p:spPr bwMode="auto">
          <a:xfrm>
            <a:off x="0" y="342900"/>
            <a:ext cx="911225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91440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11850"/>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9" name="TextBox 5"/>
          <p:cNvSpPr txBox="1">
            <a:spLocks noChangeArrowheads="1"/>
          </p:cNvSpPr>
          <p:nvPr/>
        </p:nvSpPr>
        <p:spPr bwMode="auto">
          <a:xfrm>
            <a:off x="152400" y="658813"/>
            <a:ext cx="3419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b="0">
                <a:solidFill>
                  <a:srgbClr val="0000FF"/>
                </a:solidFill>
              </a:rPr>
              <a:t>Positron events,  positron fraction in each energy bin</a:t>
            </a:r>
            <a:endParaRPr lang="en-US" sz="1600" b="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3"/>
          <p:cNvSpPr>
            <a:spLocks noChangeArrowheads="1"/>
          </p:cNvSpPr>
          <p:nvPr/>
        </p:nvSpPr>
        <p:spPr bwMode="auto">
          <a:xfrm>
            <a:off x="0" y="1066800"/>
            <a:ext cx="38100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sz="1800" b="0">
              <a:solidFill>
                <a:srgbClr val="000000"/>
              </a:solidFill>
            </a:endParaRPr>
          </a:p>
        </p:txBody>
      </p:sp>
      <p:pic>
        <p:nvPicPr>
          <p:cNvPr id="504835" name="Picture 2" descr="Pages from schael_UCLA-6"/>
          <p:cNvPicPr>
            <a:picLocks noChangeAspect="1" noChangeArrowheads="1"/>
          </p:cNvPicPr>
          <p:nvPr/>
        </p:nvPicPr>
        <p:blipFill>
          <a:blip r:embed="rId2">
            <a:extLst>
              <a:ext uri="{28A0092B-C50C-407E-A947-70E740481C1C}">
                <a14:useLocalDpi xmlns:a14="http://schemas.microsoft.com/office/drawing/2010/main" val="0"/>
              </a:ext>
            </a:extLst>
          </a:blip>
          <a:srcRect l="6451" t="31073" r="50642" b="2689"/>
          <a:stretch>
            <a:fillRect/>
          </a:stretch>
        </p:blipFill>
        <p:spPr bwMode="auto">
          <a:xfrm>
            <a:off x="635000" y="622300"/>
            <a:ext cx="34036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6" name="Rectangle 11"/>
          <p:cNvSpPr>
            <a:spLocks noChangeArrowheads="1"/>
          </p:cNvSpPr>
          <p:nvPr/>
        </p:nvSpPr>
        <p:spPr bwMode="auto">
          <a:xfrm>
            <a:off x="4876800" y="3152775"/>
            <a:ext cx="42100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GB" sz="1800">
              <a:solidFill>
                <a:srgbClr val="000000"/>
              </a:solidFill>
            </a:endParaRPr>
          </a:p>
        </p:txBody>
      </p:sp>
      <p:pic>
        <p:nvPicPr>
          <p:cNvPr id="504837" name="Picture 2" descr="36aTRDlarge"/>
          <p:cNvPicPr>
            <a:picLocks noChangeAspect="1" noChangeArrowheads="1"/>
          </p:cNvPicPr>
          <p:nvPr/>
        </p:nvPicPr>
        <p:blipFill>
          <a:blip r:embed="rId3" cstate="print">
            <a:extLst>
              <a:ext uri="{28A0092B-C50C-407E-A947-70E740481C1C}">
                <a14:useLocalDpi xmlns:a14="http://schemas.microsoft.com/office/drawing/2010/main" val="0"/>
              </a:ext>
            </a:extLst>
          </a:blip>
          <a:srcRect t="4532"/>
          <a:stretch>
            <a:fillRect/>
          </a:stretch>
        </p:blipFill>
        <p:spPr bwMode="auto">
          <a:xfrm>
            <a:off x="4254500" y="812800"/>
            <a:ext cx="48323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838" name="Picture 8" descr="trd_module"/>
          <p:cNvPicPr>
            <a:picLocks noChangeAspect="1" noChangeArrowheads="1"/>
          </p:cNvPicPr>
          <p:nvPr/>
        </p:nvPicPr>
        <p:blipFill>
          <a:blip r:embed="rId4">
            <a:extLst>
              <a:ext uri="{28A0092B-C50C-407E-A947-70E740481C1C}">
                <a14:useLocalDpi xmlns:a14="http://schemas.microsoft.com/office/drawing/2010/main" val="0"/>
              </a:ext>
            </a:extLst>
          </a:blip>
          <a:srcRect l="5663" t="46146" r="36447" b="39131"/>
          <a:stretch>
            <a:fillRect/>
          </a:stretch>
        </p:blipFill>
        <p:spPr bwMode="auto">
          <a:xfrm>
            <a:off x="47625" y="4294188"/>
            <a:ext cx="91440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9" name="Rectangle 7"/>
          <p:cNvSpPr>
            <a:spLocks noChangeArrowheads="1"/>
          </p:cNvSpPr>
          <p:nvPr/>
        </p:nvSpPr>
        <p:spPr bwMode="auto">
          <a:xfrm>
            <a:off x="95250" y="6386513"/>
            <a:ext cx="90058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de-DE" sz="1600">
                <a:solidFill>
                  <a:srgbClr val="0600FF"/>
                </a:solidFill>
              </a:rPr>
              <a:t>5,248 tubes selected from 9,000, 2 m length centered to 100</a:t>
            </a:r>
            <a:r>
              <a:rPr lang="de-DE" sz="1600">
                <a:solidFill>
                  <a:srgbClr val="0600FF"/>
                </a:solidFill>
                <a:latin typeface="Symbol" pitchFamily="18" charset="2"/>
              </a:rPr>
              <a:t>m</a:t>
            </a:r>
            <a:r>
              <a:rPr lang="de-DE" sz="1600">
                <a:solidFill>
                  <a:srgbClr val="0600FF"/>
                </a:solidFill>
              </a:rPr>
              <a:t>m, verified by CAT scanner</a:t>
            </a:r>
          </a:p>
        </p:txBody>
      </p:sp>
      <p:sp>
        <p:nvSpPr>
          <p:cNvPr id="504840" name="Rectangle 1"/>
          <p:cNvSpPr>
            <a:spLocks noChangeArrowheads="1"/>
          </p:cNvSpPr>
          <p:nvPr/>
        </p:nvSpPr>
        <p:spPr bwMode="auto">
          <a:xfrm>
            <a:off x="669925" y="-49213"/>
            <a:ext cx="81232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de-DE" sz="2400">
                <a:solidFill>
                  <a:srgbClr val="333399"/>
                </a:solidFill>
              </a:rPr>
              <a:t>Transition Radiation Detector (TRD) </a:t>
            </a:r>
            <a:r>
              <a:rPr lang="de-DE" sz="2000">
                <a:solidFill>
                  <a:srgbClr val="FF0000"/>
                </a:solidFill>
              </a:rPr>
              <a:t>Identifies Positrons, Electrons by transition radiation and Nuclei by dE/dX</a:t>
            </a:r>
          </a:p>
          <a:p>
            <a:pPr eaLnBrk="1" hangingPunct="1"/>
            <a:endParaRPr lang="de-DE" sz="2000">
              <a:solidFill>
                <a:srgbClr val="FF0000"/>
              </a:solidFill>
            </a:endParaRPr>
          </a:p>
          <a:p>
            <a:pPr algn="ctr" eaLnBrk="1" hangingPunct="1"/>
            <a:r>
              <a:rPr lang="de-DE" sz="2400">
                <a:solidFill>
                  <a:srgbClr val="333399"/>
                </a:solidFill>
              </a:rPr>
              <a:t> </a:t>
            </a:r>
          </a:p>
          <a:p>
            <a:pPr algn="ctr" eaLnBrk="1" hangingPunct="1"/>
            <a:r>
              <a:rPr lang="de-DE">
                <a:solidFill>
                  <a:srgbClr val="CC0000"/>
                </a:solidFill>
              </a:rPr>
              <a:t> </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1634" name="Group 1"/>
          <p:cNvGrpSpPr>
            <a:grpSpLocks/>
          </p:cNvGrpSpPr>
          <p:nvPr/>
        </p:nvGrpSpPr>
        <p:grpSpPr bwMode="auto">
          <a:xfrm>
            <a:off x="38100" y="0"/>
            <a:ext cx="8893175" cy="6796088"/>
            <a:chOff x="38100" y="0"/>
            <a:chExt cx="8893408" cy="6796088"/>
          </a:xfrm>
        </p:grpSpPr>
        <p:pic>
          <p:nvPicPr>
            <p:cNvPr id="58163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8" y="242887"/>
              <a:ext cx="7974012"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8" name="TextBox 1"/>
            <p:cNvSpPr txBox="1">
              <a:spLocks noChangeArrowheads="1"/>
            </p:cNvSpPr>
            <p:nvPr/>
          </p:nvSpPr>
          <p:spPr bwMode="auto">
            <a:xfrm>
              <a:off x="3626083" y="31749"/>
              <a:ext cx="5305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endParaRPr lang="it-IT" b="0">
                <a:solidFill>
                  <a:srgbClr val="0000FF"/>
                </a:solidFill>
              </a:endParaRPr>
            </a:p>
          </p:txBody>
        </p:sp>
        <p:sp>
          <p:nvSpPr>
            <p:cNvPr id="581639" name="TextBox 1"/>
            <p:cNvSpPr txBox="1">
              <a:spLocks noChangeArrowheads="1"/>
            </p:cNvSpPr>
            <p:nvPr/>
          </p:nvSpPr>
          <p:spPr bwMode="auto">
            <a:xfrm>
              <a:off x="5751746" y="6272213"/>
              <a:ext cx="3179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a:solidFill>
                    <a:srgbClr val="000000"/>
                  </a:solidFill>
                </a:rPr>
                <a:t>e</a:t>
              </a:r>
              <a:r>
                <a:rPr lang="en-GB" baseline="30000">
                  <a:solidFill>
                    <a:srgbClr val="000000"/>
                  </a:solidFill>
                </a:rPr>
                <a:t>±</a:t>
              </a:r>
              <a:r>
                <a:rPr lang="en-GB">
                  <a:solidFill>
                    <a:srgbClr val="000000"/>
                  </a:solidFill>
                </a:rPr>
                <a:t> energy [GeV]</a:t>
              </a:r>
              <a:endParaRPr lang="en-US">
                <a:solidFill>
                  <a:srgbClr val="000000"/>
                </a:solidFill>
              </a:endParaRPr>
            </a:p>
          </p:txBody>
        </p:sp>
        <p:sp>
          <p:nvSpPr>
            <p:cNvPr id="581640" name="TextBox 1"/>
            <p:cNvSpPr txBox="1">
              <a:spLocks noChangeArrowheads="1"/>
            </p:cNvSpPr>
            <p:nvPr/>
          </p:nvSpPr>
          <p:spPr bwMode="auto">
            <a:xfrm rot="-5400000">
              <a:off x="-1433513" y="1471613"/>
              <a:ext cx="3465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a:solidFill>
                    <a:srgbClr val="000000"/>
                  </a:solidFill>
                </a:rPr>
                <a:t>Positron fraction</a:t>
              </a:r>
              <a:endParaRPr lang="en-US">
                <a:solidFill>
                  <a:srgbClr val="000000"/>
                </a:solidFill>
              </a:endParaRPr>
            </a:p>
          </p:txBody>
        </p:sp>
      </p:grpSp>
      <p:sp>
        <p:nvSpPr>
          <p:cNvPr id="581635" name="TextBox 2"/>
          <p:cNvSpPr txBox="1">
            <a:spLocks noChangeArrowheads="1"/>
          </p:cNvSpPr>
          <p:nvPr/>
        </p:nvSpPr>
        <p:spPr bwMode="auto">
          <a:xfrm>
            <a:off x="2592388" y="5213350"/>
            <a:ext cx="574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400"/>
              <a:t>A new phenomena has occurred</a:t>
            </a:r>
          </a:p>
        </p:txBody>
      </p:sp>
      <p:sp>
        <p:nvSpPr>
          <p:cNvPr id="581636" name="TextBox 7"/>
          <p:cNvSpPr txBox="1">
            <a:spLocks noChangeArrowheads="1"/>
          </p:cNvSpPr>
          <p:nvPr/>
        </p:nvSpPr>
        <p:spPr bwMode="auto">
          <a:xfrm>
            <a:off x="1047750" y="5753100"/>
            <a:ext cx="5572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2600">
                <a:solidFill>
                  <a:srgbClr val="000000"/>
                </a:solidFill>
              </a:rPr>
              <a:t>10</a:t>
            </a:r>
            <a:endParaRPr lang="en-US" sz="260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TextBox 3"/>
          <p:cNvSpPr txBox="1">
            <a:spLocks noChangeArrowheads="1"/>
          </p:cNvSpPr>
          <p:nvPr/>
        </p:nvSpPr>
        <p:spPr bwMode="auto">
          <a:xfrm>
            <a:off x="93663" y="328613"/>
            <a:ext cx="9050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1800" b="0">
                <a:solidFill>
                  <a:srgbClr val="000099"/>
                </a:solidFill>
              </a:rPr>
              <a:t>In conclusion, the first 6.8 million primary positron and electron events collected with</a:t>
            </a:r>
          </a:p>
          <a:p>
            <a:r>
              <a:rPr lang="en-US" sz="1800" b="0">
                <a:solidFill>
                  <a:srgbClr val="000099"/>
                </a:solidFill>
              </a:rPr>
              <a:t>AMS on the ISS show:</a:t>
            </a:r>
          </a:p>
          <a:p>
            <a:endParaRPr lang="en-US" sz="1800" b="0">
              <a:solidFill>
                <a:srgbClr val="000099"/>
              </a:solidFill>
            </a:endParaRPr>
          </a:p>
          <a:p>
            <a:pPr>
              <a:buFontTx/>
              <a:buAutoNum type="romanLcPeriod"/>
            </a:pPr>
            <a:r>
              <a:rPr lang="en-US" sz="1800" b="0">
                <a:solidFill>
                  <a:srgbClr val="000099"/>
                </a:solidFill>
              </a:rPr>
              <a:t>At energies &lt; 10 GeV, a decrease in the positron fraction with increasing energy.</a:t>
            </a:r>
          </a:p>
          <a:p>
            <a:pPr>
              <a:buFontTx/>
              <a:buAutoNum type="romanLcPeriod"/>
            </a:pPr>
            <a:endParaRPr lang="en-US" sz="1800" b="0">
              <a:solidFill>
                <a:srgbClr val="000099"/>
              </a:solidFill>
            </a:endParaRPr>
          </a:p>
          <a:p>
            <a:r>
              <a:rPr lang="en-US" sz="1800" b="0">
                <a:solidFill>
                  <a:srgbClr val="000099"/>
                </a:solidFill>
              </a:rPr>
              <a:t>ii. A steady increase in the positron fraction from 10 to ∼250 GeV.</a:t>
            </a:r>
          </a:p>
          <a:p>
            <a:endParaRPr lang="en-US" sz="1800" b="0">
              <a:solidFill>
                <a:srgbClr val="000099"/>
              </a:solidFill>
            </a:endParaRPr>
          </a:p>
          <a:p>
            <a:r>
              <a:rPr lang="en-US" sz="1800" b="0">
                <a:solidFill>
                  <a:srgbClr val="000099"/>
                </a:solidFill>
              </a:rPr>
              <a:t>iii. The determination of the behavior of the positron fraction from 250 to 350 GeV </a:t>
            </a:r>
          </a:p>
          <a:p>
            <a:r>
              <a:rPr lang="en-US" sz="1800" b="0">
                <a:solidFill>
                  <a:srgbClr val="000099"/>
                </a:solidFill>
              </a:rPr>
              <a:t>	and beyond requires more statistics. </a:t>
            </a:r>
          </a:p>
          <a:p>
            <a:endParaRPr lang="en-US" sz="1800" b="0">
              <a:solidFill>
                <a:srgbClr val="000099"/>
              </a:solidFill>
            </a:endParaRPr>
          </a:p>
          <a:p>
            <a:r>
              <a:rPr lang="en-US" sz="1800" b="0">
                <a:solidFill>
                  <a:srgbClr val="000099"/>
                </a:solidFill>
              </a:rPr>
              <a:t>iv. The slope of the positron fraction versus energy decreases by an order of magnitude from 20 to 250GeV and no fine structure is observed. </a:t>
            </a:r>
          </a:p>
          <a:p>
            <a:endParaRPr lang="en-US" sz="1800" b="0">
              <a:solidFill>
                <a:srgbClr val="000099"/>
              </a:solidFill>
            </a:endParaRPr>
          </a:p>
          <a:p>
            <a:r>
              <a:rPr lang="en-US" sz="1800" b="0">
                <a:solidFill>
                  <a:srgbClr val="000099"/>
                </a:solidFill>
              </a:rPr>
              <a:t>v. The positron fraction spectrum is consistent with e</a:t>
            </a:r>
            <a:r>
              <a:rPr lang="en-US" sz="1800" b="0" baseline="30000">
                <a:solidFill>
                  <a:srgbClr val="000099"/>
                </a:solidFill>
              </a:rPr>
              <a:t>±</a:t>
            </a:r>
            <a:r>
              <a:rPr lang="en-US" sz="1800" b="0">
                <a:solidFill>
                  <a:srgbClr val="000099"/>
                </a:solidFill>
              </a:rPr>
              <a:t> fluxes each of which is the sum of its diffuse spectrum and a single common power law source.</a:t>
            </a:r>
          </a:p>
          <a:p>
            <a:endParaRPr lang="en-US" sz="1800" b="0">
              <a:solidFill>
                <a:srgbClr val="000099"/>
              </a:solidFill>
            </a:endParaRPr>
          </a:p>
          <a:p>
            <a:r>
              <a:rPr lang="en-US" sz="1800" b="0">
                <a:solidFill>
                  <a:srgbClr val="000099"/>
                </a:solidFill>
              </a:rPr>
              <a:t>vi. The positron to electron ratio is consistent with isotropy; δ ≤ 0.036 at the 95% </a:t>
            </a:r>
            <a:r>
              <a:rPr lang="en-US" sz="1800" b="0" i="1">
                <a:solidFill>
                  <a:srgbClr val="000099"/>
                </a:solidFill>
              </a:rPr>
              <a:t>C.L.</a:t>
            </a:r>
          </a:p>
          <a:p>
            <a:endParaRPr lang="en-US" sz="1800" b="0">
              <a:solidFill>
                <a:srgbClr val="000099"/>
              </a:solidFill>
            </a:endParaRPr>
          </a:p>
          <a:p>
            <a:pPr algn="ctr"/>
            <a:r>
              <a:rPr lang="en-US" sz="1800" b="0">
                <a:solidFill>
                  <a:srgbClr val="000099"/>
                </a:solidFill>
              </a:rPr>
              <a:t>These observations show the existence of new physical phenomena, </a:t>
            </a:r>
            <a:br>
              <a:rPr lang="en-US" sz="1800" b="0">
                <a:solidFill>
                  <a:srgbClr val="000099"/>
                </a:solidFill>
              </a:rPr>
            </a:br>
            <a:r>
              <a:rPr lang="en-US" sz="1800" b="0">
                <a:solidFill>
                  <a:srgbClr val="000099"/>
                </a:solidFill>
              </a:rPr>
              <a:t>whether from a particle D3 physics or an astrophysical origin.</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Titolo 1"/>
          <p:cNvSpPr>
            <a:spLocks noGrp="1"/>
          </p:cNvSpPr>
          <p:nvPr>
            <p:ph type="title"/>
          </p:nvPr>
        </p:nvSpPr>
        <p:spPr/>
        <p:txBody>
          <a:bodyPr/>
          <a:lstStyle/>
          <a:p>
            <a:r>
              <a:rPr lang="it-IT" sz="3200" smtClean="0">
                <a:ea typeface="ＭＳ Ｐゴシック" pitchFamily="34" charset="-128"/>
              </a:rPr>
              <a:t>Next papers expected for the summar conferences</a:t>
            </a:r>
          </a:p>
        </p:txBody>
      </p:sp>
      <p:sp>
        <p:nvSpPr>
          <p:cNvPr id="583683" name="Segnaposto contenuto 2"/>
          <p:cNvSpPr>
            <a:spLocks noGrp="1"/>
          </p:cNvSpPr>
          <p:nvPr>
            <p:ph idx="1"/>
          </p:nvPr>
        </p:nvSpPr>
        <p:spPr>
          <a:xfrm>
            <a:off x="355600" y="1557338"/>
            <a:ext cx="8229600" cy="5013325"/>
          </a:xfrm>
        </p:spPr>
        <p:txBody>
          <a:bodyPr/>
          <a:lstStyle/>
          <a:p>
            <a:r>
              <a:rPr lang="it-IT" sz="2400" smtClean="0">
                <a:ea typeface="ＭＳ Ｐゴシック" pitchFamily="34" charset="-128"/>
              </a:rPr>
              <a:t>Their release sequence depends essentially on the amount of work needed to complete the analysis  for the two indipendent groups: detection efficiencies,  systematic corrections etc..:</a:t>
            </a:r>
          </a:p>
          <a:p>
            <a:endParaRPr lang="it-IT" sz="2400" smtClean="0">
              <a:solidFill>
                <a:srgbClr val="CC0000"/>
              </a:solidFill>
              <a:ea typeface="ＭＳ Ｐゴシック" pitchFamily="34" charset="-128"/>
            </a:endParaRPr>
          </a:p>
          <a:p>
            <a:r>
              <a:rPr lang="it-IT" sz="2800" smtClean="0">
                <a:solidFill>
                  <a:srgbClr val="CC0000"/>
                </a:solidFill>
                <a:ea typeface="ＭＳ Ｐゴシック" pitchFamily="34" charset="-128"/>
              </a:rPr>
              <a:t>The (positron+electrons) absolute flux study as function of energy </a:t>
            </a:r>
          </a:p>
          <a:p>
            <a:r>
              <a:rPr lang="it-IT" sz="2800" smtClean="0">
                <a:solidFill>
                  <a:srgbClr val="CC0000"/>
                </a:solidFill>
                <a:ea typeface="ＭＳ Ｐゴシック" pitchFamily="34" charset="-128"/>
              </a:rPr>
              <a:t>The study of light ions detection efficiency for e.g. the determination of the B/C ratio</a:t>
            </a:r>
          </a:p>
          <a:p>
            <a:r>
              <a:rPr lang="it-IT" sz="2800" smtClean="0">
                <a:solidFill>
                  <a:srgbClr val="CC0000"/>
                </a:solidFill>
                <a:ea typeface="ＭＳ Ｐゴシック" pitchFamily="34" charset="-128"/>
              </a:rPr>
              <a:t>The absolute flux of protons and He up to the maximum detectable rigidity of about 2 GV.</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TextBox 3"/>
          <p:cNvSpPr txBox="1">
            <a:spLocks noChangeArrowheads="1"/>
          </p:cNvSpPr>
          <p:nvPr/>
        </p:nvSpPr>
        <p:spPr bwMode="auto">
          <a:xfrm>
            <a:off x="766763" y="484188"/>
            <a:ext cx="79914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800" b="1">
                <a:solidFill>
                  <a:srgbClr val="FF0C0F"/>
                </a:solidFill>
                <a:latin typeface="Arial" pitchFamily="34" charset="0"/>
                <a:ea typeface="ＭＳ Ｐゴシック" pitchFamily="34" charset="-128"/>
              </a:defRPr>
            </a:lvl1pPr>
            <a:lvl2pPr marL="37931725" indent="-37474525" defTabSz="457200">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en-US" sz="2000">
                <a:solidFill>
                  <a:srgbClr val="0000FF"/>
                </a:solidFill>
                <a:latin typeface="Calibri" pitchFamily="34" charset="0"/>
              </a:rPr>
              <a:t>The excess of antimatter (positrons) has been observed for more than twenty years and has aroused much interest.</a:t>
            </a:r>
            <a:endParaRPr lang="en-US" sz="2000" b="0">
              <a:solidFill>
                <a:srgbClr val="0000FF"/>
              </a:solidFill>
              <a:latin typeface="Calibri" pitchFamily="34" charset="0"/>
            </a:endParaRPr>
          </a:p>
          <a:p>
            <a:pPr eaLnBrk="1" hangingPunct="1"/>
            <a:r>
              <a:rPr lang="en-US" sz="2000">
                <a:solidFill>
                  <a:srgbClr val="0000FF"/>
                </a:solidFill>
                <a:latin typeface="Calibri" pitchFamily="34" charset="0"/>
              </a:rPr>
              <a:t> </a:t>
            </a:r>
            <a:endParaRPr lang="en-US" sz="2000" b="0">
              <a:solidFill>
                <a:srgbClr val="0000FF"/>
              </a:solidFill>
              <a:latin typeface="Calibri" pitchFamily="34" charset="0"/>
            </a:endParaRPr>
          </a:p>
          <a:p>
            <a:pPr eaLnBrk="1" hangingPunct="1"/>
            <a:r>
              <a:rPr lang="en-US" sz="2000">
                <a:solidFill>
                  <a:srgbClr val="0000FF"/>
                </a:solidFill>
                <a:latin typeface="Calibri" pitchFamily="34" charset="0"/>
              </a:rPr>
              <a:t>AMS is the first experiment to probe in detail the nature of this excess with its high sensitivity and precision.</a:t>
            </a:r>
            <a:endParaRPr lang="en-US" sz="2000" b="0">
              <a:solidFill>
                <a:srgbClr val="0000FF"/>
              </a:solidFill>
              <a:latin typeface="Calibri" pitchFamily="34" charset="0"/>
            </a:endParaRPr>
          </a:p>
          <a:p>
            <a:pPr eaLnBrk="1" hangingPunct="1"/>
            <a:r>
              <a:rPr lang="en-US" sz="2000">
                <a:solidFill>
                  <a:srgbClr val="0000FF"/>
                </a:solidFill>
                <a:latin typeface="Calibri" pitchFamily="34" charset="0"/>
              </a:rPr>
              <a:t> </a:t>
            </a:r>
            <a:endParaRPr lang="en-US" sz="2000" b="0">
              <a:solidFill>
                <a:srgbClr val="0000FF"/>
              </a:solidFill>
              <a:latin typeface="Calibri" pitchFamily="34" charset="0"/>
            </a:endParaRPr>
          </a:p>
          <a:p>
            <a:pPr eaLnBrk="1" hangingPunct="1"/>
            <a:r>
              <a:rPr lang="en-US" sz="2000">
                <a:solidFill>
                  <a:srgbClr val="0000FF"/>
                </a:solidFill>
                <a:latin typeface="Calibri" pitchFamily="34" charset="0"/>
              </a:rPr>
              <a:t>We have observed many new phenomena in this positron spectrum.  Soon, the origin of this excess will be understood.</a:t>
            </a:r>
            <a:endParaRPr lang="en-US" sz="2000" b="0">
              <a:solidFill>
                <a:srgbClr val="0000FF"/>
              </a:solidFill>
              <a:latin typeface="Calibri" pitchFamily="34" charset="0"/>
            </a:endParaRPr>
          </a:p>
          <a:p>
            <a:pPr eaLnBrk="1" hangingPunct="1"/>
            <a:r>
              <a:rPr lang="en-US" sz="2000">
                <a:solidFill>
                  <a:srgbClr val="0000FF"/>
                </a:solidFill>
                <a:latin typeface="Calibri" pitchFamily="34" charset="0"/>
              </a:rPr>
              <a:t> </a:t>
            </a:r>
            <a:endParaRPr lang="en-US" sz="2000" b="0">
              <a:solidFill>
                <a:srgbClr val="0000FF"/>
              </a:solidFill>
              <a:latin typeface="Calibri" pitchFamily="34" charset="0"/>
            </a:endParaRPr>
          </a:p>
          <a:p>
            <a:pPr eaLnBrk="1" hangingPunct="1"/>
            <a:r>
              <a:rPr lang="en-US" sz="2400">
                <a:solidFill>
                  <a:srgbClr val="0000FF"/>
                </a:solidFill>
                <a:latin typeface="Calibri" pitchFamily="34" charset="0"/>
              </a:rPr>
              <a:t>It is very difficult in accelerators to do a 1% accuracy experiment.  To do so in space is extremely challenging.  It is the effort of the entire AMS collaboration with the support of NASA and CERN which is making this possible.</a:t>
            </a:r>
          </a:p>
          <a:p>
            <a:pPr eaLnBrk="1" hangingPunct="1"/>
            <a:endParaRPr lang="en-US" sz="2400">
              <a:solidFill>
                <a:srgbClr val="0000FF"/>
              </a:solidFill>
              <a:latin typeface="Calibri" pitchFamily="34" charset="0"/>
            </a:endParaRPr>
          </a:p>
          <a:p>
            <a:pPr algn="ctr" eaLnBrk="1" hangingPunct="1"/>
            <a:r>
              <a:rPr lang="en-US" sz="2400" b="0">
                <a:solidFill>
                  <a:srgbClr val="FF0000"/>
                </a:solidFill>
                <a:latin typeface="Calibri" pitchFamily="34" charset="0"/>
              </a:rPr>
              <a:t>Their efforts made this possible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0" name="Picture 15" descr="07070530 In setup con Veronica e Lucio copy.jpg"/>
          <p:cNvPicPr>
            <a:picLocks noChangeAspect="1"/>
          </p:cNvPicPr>
          <p:nvPr/>
        </p:nvPicPr>
        <p:blipFill>
          <a:blip r:embed="rId3" cstate="print">
            <a:extLst>
              <a:ext uri="{28A0092B-C50C-407E-A947-70E740481C1C}">
                <a14:useLocalDpi xmlns:a14="http://schemas.microsoft.com/office/drawing/2010/main" val="0"/>
              </a:ext>
            </a:extLst>
          </a:blip>
          <a:srcRect l="7841"/>
          <a:stretch>
            <a:fillRect/>
          </a:stretch>
        </p:blipFill>
        <p:spPr bwMode="auto">
          <a:xfrm>
            <a:off x="6784975" y="2924175"/>
            <a:ext cx="23891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1" name="Rectangle 5"/>
          <p:cNvSpPr>
            <a:spLocks noGrp="1" noChangeArrowheads="1"/>
          </p:cNvSpPr>
          <p:nvPr>
            <p:ph type="ftr" sz="quarter" idx="11"/>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l" eaLnBrk="1" hangingPunct="1"/>
            <a:r>
              <a:rPr lang="it-IT" sz="1000">
                <a:solidFill>
                  <a:schemeClr val="tx2"/>
                </a:solidFill>
                <a:latin typeface="Helvetica" charset="0"/>
              </a:rPr>
              <a:t>The AMS-02 TOF system</a:t>
            </a:r>
          </a:p>
        </p:txBody>
      </p:sp>
      <p:sp>
        <p:nvSpPr>
          <p:cNvPr id="585732" name="Rectangle 6"/>
          <p:cNvSpPr>
            <a:spLocks noGrp="1" noChangeArrowheads="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fld id="{9C571459-D9D7-4DA8-9480-ED295E8A6581}" type="slidenum">
              <a:rPr lang="it-IT" sz="1000">
                <a:solidFill>
                  <a:schemeClr val="tx2"/>
                </a:solidFill>
                <a:latin typeface="Helvetica" charset="0"/>
              </a:rPr>
              <a:pPr algn="ctr" eaLnBrk="1" hangingPunct="1"/>
              <a:t>64</a:t>
            </a:fld>
            <a:endParaRPr lang="it-IT" sz="1000">
              <a:solidFill>
                <a:schemeClr val="tx2"/>
              </a:solidFill>
              <a:latin typeface="Helvetica" charset="0"/>
            </a:endParaRPr>
          </a:p>
        </p:txBody>
      </p:sp>
      <p:sp>
        <p:nvSpPr>
          <p:cNvPr id="585733" name="Rectangle 2"/>
          <p:cNvSpPr>
            <a:spLocks noGrp="1" noChangeArrowheads="1"/>
          </p:cNvSpPr>
          <p:nvPr>
            <p:ph type="title" idx="4294967295"/>
          </p:nvPr>
        </p:nvSpPr>
        <p:spPr>
          <a:xfrm>
            <a:off x="0" y="0"/>
            <a:ext cx="9144000" cy="1117600"/>
          </a:xfrm>
        </p:spPr>
        <p:txBody>
          <a:bodyPr/>
          <a:lstStyle/>
          <a:p>
            <a:pPr eaLnBrk="1" hangingPunct="1"/>
            <a:r>
              <a:rPr lang="en-US" sz="3200" smtClean="0">
                <a:solidFill>
                  <a:srgbClr val="FF0000"/>
                </a:solidFill>
                <a:ea typeface="ＭＳ Ｐゴシック" pitchFamily="34" charset="-128"/>
              </a:rPr>
              <a:t>Many thanks to </a:t>
            </a:r>
            <a:br>
              <a:rPr lang="en-US" sz="3200" smtClean="0">
                <a:solidFill>
                  <a:srgbClr val="FF0000"/>
                </a:solidFill>
                <a:ea typeface="ＭＳ Ｐゴシック" pitchFamily="34" charset="-128"/>
              </a:rPr>
            </a:br>
            <a:r>
              <a:rPr lang="en-US" sz="3200" smtClean="0">
                <a:solidFill>
                  <a:srgbClr val="FF0000"/>
                </a:solidFill>
                <a:ea typeface="ＭＳ Ｐゴシック" pitchFamily="34" charset="-128"/>
              </a:rPr>
              <a:t>all AMS-Bologna TOF people wherever they are.</a:t>
            </a:r>
            <a:br>
              <a:rPr lang="en-US" sz="3200" smtClean="0">
                <a:solidFill>
                  <a:srgbClr val="FF0000"/>
                </a:solidFill>
                <a:ea typeface="ＭＳ Ｐゴシック" pitchFamily="34" charset="-128"/>
              </a:rPr>
            </a:br>
            <a:endParaRPr lang="en-US" sz="3200" smtClean="0">
              <a:latin typeface="Trebuchet MS" pitchFamily="34" charset="0"/>
              <a:ea typeface="ＭＳ Ｐゴシック" pitchFamily="34" charset="-128"/>
            </a:endParaRPr>
          </a:p>
        </p:txBody>
      </p:sp>
      <p:pic>
        <p:nvPicPr>
          <p:cNvPr id="585734" name="Content Placeholder 3" descr="06060904 Terni - Test in progress copy.jpg"/>
          <p:cNvPicPr>
            <a:picLocks noChangeAspect="1"/>
          </p:cNvPicPr>
          <p:nvPr/>
        </p:nvPicPr>
        <p:blipFill>
          <a:blip r:embed="rId4" cstate="print">
            <a:extLst>
              <a:ext uri="{28A0092B-C50C-407E-A947-70E740481C1C}">
                <a14:useLocalDpi xmlns:a14="http://schemas.microsoft.com/office/drawing/2010/main" val="0"/>
              </a:ext>
            </a:extLst>
          </a:blip>
          <a:srcRect l="12708" t="7227" r="17000" b="13988"/>
          <a:stretch>
            <a:fillRect/>
          </a:stretch>
        </p:blipFill>
        <p:spPr bwMode="auto">
          <a:xfrm>
            <a:off x="6732588" y="908050"/>
            <a:ext cx="24114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5" name="Picture 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6613" y="4437063"/>
            <a:ext cx="32273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6" name="Content Placeholder 3" descr="09101702 I Ricercatori di AMS copy.JPG"/>
          <p:cNvPicPr>
            <a:picLocks noChangeAspect="1"/>
          </p:cNvPicPr>
          <p:nvPr/>
        </p:nvPicPr>
        <p:blipFill>
          <a:blip r:embed="rId6" cstate="print">
            <a:extLst>
              <a:ext uri="{28A0092B-C50C-407E-A947-70E740481C1C}">
                <a14:useLocalDpi xmlns:a14="http://schemas.microsoft.com/office/drawing/2010/main" val="0"/>
              </a:ext>
            </a:extLst>
          </a:blip>
          <a:srcRect l="-18187" r="-18187"/>
          <a:stretch>
            <a:fillRect/>
          </a:stretch>
        </p:blipFill>
        <p:spPr bwMode="auto">
          <a:xfrm>
            <a:off x="-468313" y="2852738"/>
            <a:ext cx="3384551"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7" name="Picture 19" descr="07111302 Otto con TOF copy.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908050"/>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8" name="Picture 20" descr="09103076 CERN - Integrazione TOF.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437063"/>
            <a:ext cx="322580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9" name="Content Placeholder 3" descr="Tutti.tiff"/>
          <p:cNvPicPr>
            <a:picLocks noChangeAspect="1"/>
          </p:cNvPicPr>
          <p:nvPr/>
        </p:nvPicPr>
        <p:blipFill>
          <a:blip r:embed="rId9">
            <a:extLst>
              <a:ext uri="{28A0092B-C50C-407E-A947-70E740481C1C}">
                <a14:useLocalDpi xmlns:a14="http://schemas.microsoft.com/office/drawing/2010/main" val="0"/>
              </a:ext>
            </a:extLst>
          </a:blip>
          <a:srcRect l="1202" t="2469" r="1180" b="2039"/>
          <a:stretch>
            <a:fillRect/>
          </a:stretch>
        </p:blipFill>
        <p:spPr bwMode="auto">
          <a:xfrm>
            <a:off x="2195513" y="908050"/>
            <a:ext cx="46894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40" name="Content Placeholder 3" descr="lancio.jpg"/>
          <p:cNvPicPr>
            <a:picLocks noChangeAspect="1"/>
          </p:cNvPicPr>
          <p:nvPr/>
        </p:nvPicPr>
        <p:blipFill>
          <a:blip r:embed="rId10">
            <a:extLst>
              <a:ext uri="{28A0092B-C50C-407E-A947-70E740481C1C}">
                <a14:useLocalDpi xmlns:a14="http://schemas.microsoft.com/office/drawing/2010/main" val="0"/>
              </a:ext>
            </a:extLst>
          </a:blip>
          <a:srcRect l="10504" r="5043"/>
          <a:stretch>
            <a:fillRect/>
          </a:stretch>
        </p:blipFill>
        <p:spPr bwMode="auto">
          <a:xfrm>
            <a:off x="1979613" y="4437063"/>
            <a:ext cx="27336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41" name="Content Placeholder 3" descr="04033100 Equipe AMS Calibration 2003 (DR03040106) copy.JPG"/>
          <p:cNvPicPr>
            <a:picLocks noChangeAspect="1"/>
          </p:cNvPicPr>
          <p:nvPr/>
        </p:nvPicPr>
        <p:blipFill>
          <a:blip r:embed="rId11" cstate="print">
            <a:extLst>
              <a:ext uri="{28A0092B-C50C-407E-A947-70E740481C1C}">
                <a14:useLocalDpi xmlns:a14="http://schemas.microsoft.com/office/drawing/2010/main" val="0"/>
              </a:ext>
            </a:extLst>
          </a:blip>
          <a:srcRect l="24675" r="14023"/>
          <a:stretch>
            <a:fillRect/>
          </a:stretch>
        </p:blipFill>
        <p:spPr bwMode="auto">
          <a:xfrm>
            <a:off x="4273550" y="4437063"/>
            <a:ext cx="197961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257675" cy="469900"/>
          </a:xfrm>
        </p:spPr>
        <p:txBody>
          <a:bodyPr/>
          <a:lstStyle/>
          <a:p>
            <a:r>
              <a:rPr lang="en-US" sz="2400" smtClean="0">
                <a:solidFill>
                  <a:srgbClr val="FF0000"/>
                </a:solidFill>
                <a:effectLst>
                  <a:outerShdw blurRad="38100" dist="38100" dir="2700000" algn="tl">
                    <a:srgbClr val="C0C0C0"/>
                  </a:outerShdw>
                </a:effectLst>
              </a:rPr>
              <a:t>We want to quote all of them</a:t>
            </a:r>
          </a:p>
        </p:txBody>
      </p:sp>
      <p:sp>
        <p:nvSpPr>
          <p:cNvPr id="3" name="Content Placeholder 2"/>
          <p:cNvSpPr>
            <a:spLocks noGrp="1"/>
          </p:cNvSpPr>
          <p:nvPr>
            <p:ph sz="half" idx="1"/>
          </p:nvPr>
        </p:nvSpPr>
        <p:spPr>
          <a:xfrm>
            <a:off x="457200" y="450850"/>
            <a:ext cx="4038600" cy="6254750"/>
          </a:xfrm>
        </p:spPr>
        <p:txBody>
          <a:bodyPr/>
          <a:lstStyle/>
          <a:p>
            <a:r>
              <a:rPr lang="en-US" sz="2000" b="1" smtClean="0">
                <a:effectLst>
                  <a:outerShdw blurRad="38100" dist="38100" dir="2700000" algn="tl">
                    <a:srgbClr val="C0C0C0"/>
                  </a:outerShdw>
                </a:effectLst>
              </a:rPr>
              <a:t>Technicians</a:t>
            </a:r>
          </a:p>
          <a:p>
            <a:r>
              <a:rPr lang="en-US" sz="1600" smtClean="0"/>
              <a:t>L.Degli Esposti, C.Guandalini, S.Finelli, M.Lolli, F.Massera, G.Molinari, G.Pancaldi,  R.Pilastrini, S.Zagato, A.Zucchini. </a:t>
            </a:r>
          </a:p>
          <a:p>
            <a:pPr>
              <a:buFontTx/>
              <a:buNone/>
            </a:pPr>
            <a:r>
              <a:rPr lang="en-US" sz="1600" smtClean="0"/>
              <a:t>	M.Tesi, F.Gabbanini</a:t>
            </a:r>
          </a:p>
          <a:p>
            <a:r>
              <a:rPr lang="en-US" sz="2000" b="1" smtClean="0">
                <a:effectLst>
                  <a:outerShdw blurRad="38100" dist="38100" dir="2700000" algn="tl">
                    <a:srgbClr val="C0C0C0"/>
                  </a:outerShdw>
                </a:effectLst>
              </a:rPr>
              <a:t>Our undergraduate students</a:t>
            </a:r>
          </a:p>
          <a:p>
            <a:r>
              <a:rPr lang="en-US" sz="1600" smtClean="0"/>
              <a:t>Enrica Prati  Daniela Minelli  Luca Baldini  Silvia Recupero  Elisa Lanciotti  Katia Molino  Vincenzo Vitale  Lorenza Patuelli  Alessandro Montanari  Roberto Martelli  Michele Salvadore  Nada Carota </a:t>
            </a:r>
          </a:p>
          <a:p>
            <a:pPr>
              <a:buFontTx/>
              <a:buNone/>
            </a:pPr>
            <a:r>
              <a:rPr lang="en-US" sz="1600" smtClean="0"/>
              <a:t>	Luca Amati </a:t>
            </a:r>
          </a:p>
          <a:p>
            <a:pPr>
              <a:buFontTx/>
              <a:buNone/>
            </a:pPr>
            <a:r>
              <a:rPr lang="en-US" sz="1600" smtClean="0"/>
              <a:t>	Alberto Oliva  Lorenzo Villa </a:t>
            </a:r>
          </a:p>
          <a:p>
            <a:pPr>
              <a:buFontTx/>
              <a:buNone/>
            </a:pPr>
            <a:r>
              <a:rPr lang="en-US" sz="1600" smtClean="0"/>
              <a:t>	Dafne Baldassari  </a:t>
            </a:r>
          </a:p>
        </p:txBody>
      </p:sp>
      <p:sp>
        <p:nvSpPr>
          <p:cNvPr id="4" name="Content Placeholder 3"/>
          <p:cNvSpPr>
            <a:spLocks noGrp="1"/>
          </p:cNvSpPr>
          <p:nvPr>
            <p:ph sz="half" idx="2"/>
          </p:nvPr>
        </p:nvSpPr>
        <p:spPr>
          <a:xfrm>
            <a:off x="4775200" y="0"/>
            <a:ext cx="4038600" cy="6588125"/>
          </a:xfrm>
        </p:spPr>
        <p:txBody>
          <a:bodyPr/>
          <a:lstStyle/>
          <a:p>
            <a:r>
              <a:rPr lang="en-US" sz="2000" b="1" smtClean="0">
                <a:effectLst>
                  <a:outerShdw blurRad="38100" dist="38100" dir="2700000" algn="tl">
                    <a:srgbClr val="C0C0C0"/>
                  </a:outerShdw>
                </a:effectLst>
              </a:rPr>
              <a:t>Our PhD students</a:t>
            </a:r>
          </a:p>
          <a:p>
            <a:r>
              <a:rPr lang="en-US" sz="1600" smtClean="0"/>
              <a:t>Diego Casadei , Veronica Bindi , Francesca Giovacchini, Lucio Quadrani, Nicolo’ Masi  </a:t>
            </a:r>
          </a:p>
          <a:p>
            <a:r>
              <a:rPr lang="en-US" sz="2000" b="1" smtClean="0">
                <a:effectLst>
                  <a:outerShdw blurRad="38100" dist="38100" dir="2700000" algn="tl">
                    <a:srgbClr val="C0C0C0"/>
                  </a:outerShdw>
                </a:effectLst>
              </a:rPr>
              <a:t>INFN Directors</a:t>
            </a:r>
          </a:p>
          <a:p>
            <a:r>
              <a:rPr lang="en-US" sz="1600" smtClean="0">
                <a:effectLst>
                  <a:outerShdw blurRad="38100" dist="38100" dir="2700000" algn="tl">
                    <a:srgbClr val="C0C0C0"/>
                  </a:outerShdw>
                </a:effectLst>
              </a:rPr>
              <a:t>P.Giusti, A.Basile, A.Zoccoli, G.Bruni</a:t>
            </a:r>
            <a:endParaRPr lang="en-US" sz="1600" smtClean="0"/>
          </a:p>
          <a:p>
            <a:r>
              <a:rPr lang="en-US" sz="2000" b="1" smtClean="0">
                <a:effectLst>
                  <a:outerShdw blurRad="38100" dist="38100" dir="2700000" algn="tl">
                    <a:srgbClr val="C0C0C0"/>
                  </a:outerShdw>
                </a:effectLst>
              </a:rPr>
              <a:t>Engineers</a:t>
            </a:r>
          </a:p>
          <a:p>
            <a:r>
              <a:rPr lang="en-US" sz="1600" smtClean="0">
                <a:effectLst>
                  <a:outerShdw blurRad="38100" dist="38100" dir="2700000" algn="tl">
                    <a:srgbClr val="C0C0C0"/>
                  </a:outerShdw>
                </a:effectLst>
              </a:rPr>
              <a:t>G. Laurenti, I. D</a:t>
            </a:r>
            <a:r>
              <a:rPr lang="ja-JP" altLang="en-US" sz="1600" smtClean="0">
                <a:effectLst>
                  <a:outerShdw blurRad="38100" dist="38100" dir="2700000" algn="tl">
                    <a:srgbClr val="C0C0C0"/>
                  </a:outerShdw>
                </a:effectLst>
              </a:rPr>
              <a:t>’</a:t>
            </a:r>
            <a:r>
              <a:rPr lang="en-US" altLang="ja-JP" sz="1600" smtClean="0">
                <a:effectLst>
                  <a:outerShdw blurRad="38100" dist="38100" dir="2700000" algn="tl">
                    <a:srgbClr val="C0C0C0"/>
                  </a:outerShdw>
                </a:effectLst>
              </a:rPr>
              <a:t>Antone, </a:t>
            </a:r>
          </a:p>
          <a:p>
            <a:pPr>
              <a:buFontTx/>
              <a:buNone/>
            </a:pPr>
            <a:r>
              <a:rPr lang="en-US" sz="1600" smtClean="0">
                <a:effectLst>
                  <a:outerShdw blurRad="38100" dist="38100" dir="2700000" algn="tl">
                    <a:srgbClr val="C0C0C0"/>
                  </a:outerShdw>
                </a:effectLst>
              </a:rPr>
              <a:t>	A. Basili</a:t>
            </a:r>
          </a:p>
          <a:p>
            <a:r>
              <a:rPr lang="en-US" sz="2000" b="1" smtClean="0">
                <a:effectLst>
                  <a:outerShdw blurRad="38100" dist="38100" dir="2700000" algn="tl">
                    <a:srgbClr val="C0C0C0"/>
                  </a:outerShdw>
                </a:effectLst>
              </a:rPr>
              <a:t>Research Physicists</a:t>
            </a:r>
          </a:p>
          <a:p>
            <a:r>
              <a:rPr lang="en-US" sz="1600" smtClean="0">
                <a:effectLst>
                  <a:outerShdw blurRad="38100" dist="38100" dir="2700000" algn="tl">
                    <a:srgbClr val="C0C0C0"/>
                  </a:outerShdw>
                </a:effectLst>
              </a:rPr>
              <a:t>A.Margotti</a:t>
            </a:r>
          </a:p>
          <a:p>
            <a:r>
              <a:rPr lang="en-US" sz="1600" smtClean="0">
                <a:effectLst>
                  <a:outerShdw blurRad="38100" dist="38100" dir="2700000" algn="tl">
                    <a:srgbClr val="C0C0C0"/>
                  </a:outerShdw>
                </a:effectLst>
              </a:rPr>
              <a:t>F.Cindolo</a:t>
            </a:r>
          </a:p>
          <a:p>
            <a:r>
              <a:rPr lang="en-US" sz="1600" smtClean="0">
                <a:effectLst>
                  <a:outerShdw blurRad="38100" dist="38100" dir="2700000" algn="tl">
                    <a:srgbClr val="C0C0C0"/>
                  </a:outerShdw>
                </a:effectLst>
              </a:rPr>
              <a:t>C.Sbarra</a:t>
            </a:r>
          </a:p>
          <a:p>
            <a:r>
              <a:rPr lang="en-US" sz="1600" smtClean="0">
                <a:effectLst>
                  <a:outerShdw blurRad="38100" dist="38100" dir="2700000" algn="tl">
                    <a:srgbClr val="C0C0C0"/>
                  </a:outerShdw>
                </a:effectLst>
              </a:rPr>
              <a:t>D.Casadei</a:t>
            </a:r>
          </a:p>
          <a:p>
            <a:r>
              <a:rPr lang="en-US" sz="1600" smtClean="0">
                <a:effectLst>
                  <a:outerShdw blurRad="38100" dist="38100" dir="2700000" algn="tl">
                    <a:srgbClr val="C0C0C0"/>
                  </a:outerShdw>
                </a:effectLst>
              </a:rPr>
              <a:t>G.Castellini</a:t>
            </a:r>
          </a:p>
          <a:p>
            <a:r>
              <a:rPr lang="en-US" sz="1600" smtClean="0">
                <a:effectLst>
                  <a:outerShdw blurRad="38100" dist="38100" dir="2700000" algn="tl">
                    <a:srgbClr val="C0C0C0"/>
                  </a:outerShdw>
                </a:effectLst>
              </a:rPr>
              <a:t>G.Levi</a:t>
            </a:r>
          </a:p>
          <a:p>
            <a:r>
              <a:rPr lang="en-US" sz="1600" smtClean="0">
                <a:effectLst>
                  <a:outerShdw blurRad="38100" dist="38100" dir="2700000" algn="tl">
                    <a:srgbClr val="C0C0C0"/>
                  </a:outerShdw>
                </a:effectLst>
              </a:rPr>
              <a:t>V.Bindi</a:t>
            </a:r>
          </a:p>
          <a:p>
            <a:r>
              <a:rPr lang="en-US" sz="1600" smtClean="0">
                <a:effectLst>
                  <a:outerShdw blurRad="38100" dist="38100" dir="2700000" algn="tl">
                    <a:srgbClr val="C0C0C0"/>
                  </a:outerShdw>
                </a:effectLst>
              </a:rPr>
              <a:t>F.Palmonari</a:t>
            </a:r>
          </a:p>
          <a:p>
            <a:r>
              <a:rPr lang="en-US" sz="1600" smtClean="0">
                <a:effectLst>
                  <a:outerShdw blurRad="38100" dist="38100" dir="2700000" algn="tl">
                    <a:srgbClr val="C0C0C0"/>
                  </a:outerShdw>
                </a:effectLst>
              </a:rPr>
              <a:t>A.Contin</a:t>
            </a:r>
          </a:p>
          <a:p>
            <a:r>
              <a:rPr lang="en-US" sz="1600" smtClean="0">
                <a:effectLst>
                  <a:outerShdw blurRad="38100" dist="38100" dir="2700000" algn="tl">
                    <a:srgbClr val="C0C0C0"/>
                  </a:outerShdw>
                </a:effectLst>
              </a:rPr>
              <a:t>L.Quadrani</a:t>
            </a:r>
          </a:p>
          <a:p>
            <a:r>
              <a:rPr lang="en-US" sz="1600" smtClean="0">
                <a:effectLst>
                  <a:outerShdw blurRad="38100" dist="38100" dir="2700000" algn="tl">
                    <a:srgbClr val="C0C0C0"/>
                  </a:outerShdw>
                </a:effectLst>
              </a:rPr>
              <a:t>N.Masi</a:t>
            </a:r>
          </a:p>
          <a:p>
            <a:r>
              <a:rPr lang="en-US" sz="1600" smtClean="0">
                <a:effectLst>
                  <a:outerShdw blurRad="38100" dist="38100" dir="2700000" algn="tl">
                    <a:srgbClr val="C0C0C0"/>
                  </a:outerShdw>
                </a:effectLst>
              </a:rPr>
              <a:t>A.Zichichi</a:t>
            </a:r>
          </a:p>
          <a:p>
            <a:endParaRPr lang="en-US" sz="1600" smtClean="0">
              <a:effectLst>
                <a:outerShdw blurRad="38100" dist="38100" dir="2700000" algn="tl">
                  <a:srgbClr val="C0C0C0"/>
                </a:outerShdw>
              </a:effectLst>
            </a:endParaRPr>
          </a:p>
          <a:p>
            <a:endParaRPr lang="en-US" sz="160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ChangeArrowheads="1"/>
          </p:cNvSpPr>
          <p:nvPr/>
        </p:nvSpPr>
        <p:spPr bwMode="auto">
          <a:xfrm>
            <a:off x="6535738" y="4089400"/>
            <a:ext cx="854075" cy="355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s-ES" sz="1600">
              <a:solidFill>
                <a:srgbClr val="000000"/>
              </a:solidFill>
            </a:endParaRPr>
          </a:p>
        </p:txBody>
      </p:sp>
      <p:pic>
        <p:nvPicPr>
          <p:cNvPr id="505859" name="Picture 3"/>
          <p:cNvPicPr>
            <a:picLocks noChangeAspect="1" noChangeArrowheads="1"/>
          </p:cNvPicPr>
          <p:nvPr/>
        </p:nvPicPr>
        <p:blipFill>
          <a:blip r:embed="rId3">
            <a:extLst>
              <a:ext uri="{28A0092B-C50C-407E-A947-70E740481C1C}">
                <a14:useLocalDpi xmlns:a14="http://schemas.microsoft.com/office/drawing/2010/main" val="0"/>
              </a:ext>
            </a:extLst>
          </a:blip>
          <a:srcRect t="44974" r="49983" b="2611"/>
          <a:stretch>
            <a:fillRect/>
          </a:stretch>
        </p:blipFill>
        <p:spPr bwMode="auto">
          <a:xfrm>
            <a:off x="0" y="3659188"/>
            <a:ext cx="4587875"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Text Box 4"/>
          <p:cNvSpPr txBox="1">
            <a:spLocks noChangeArrowheads="1"/>
          </p:cNvSpPr>
          <p:nvPr/>
        </p:nvSpPr>
        <p:spPr bwMode="auto">
          <a:xfrm>
            <a:off x="-177800" y="28575"/>
            <a:ext cx="947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2" rIns="91402" bIns="45702">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spcBef>
                <a:spcPct val="50000"/>
              </a:spcBef>
            </a:pPr>
            <a:r>
              <a:rPr lang="en-US" sz="2400">
                <a:solidFill>
                  <a:srgbClr val="0000FF"/>
                </a:solidFill>
              </a:rPr>
              <a:t>There are 9 planes with 200,000 channels aligned to 3 microns</a:t>
            </a:r>
            <a:r>
              <a:rPr lang="it-IT" sz="2400">
                <a:solidFill>
                  <a:srgbClr val="0000FF"/>
                </a:solidFill>
              </a:rPr>
              <a:t> </a:t>
            </a:r>
            <a:endParaRPr lang="en-US" sz="2400">
              <a:solidFill>
                <a:srgbClr val="0000FF"/>
              </a:solidFill>
            </a:endParaRPr>
          </a:p>
        </p:txBody>
      </p:sp>
      <p:pic>
        <p:nvPicPr>
          <p:cNvPr id="505861" name="Picture 5" descr="l2up"/>
          <p:cNvPicPr>
            <a:picLocks noChangeAspect="1" noChangeArrowheads="1"/>
          </p:cNvPicPr>
          <p:nvPr/>
        </p:nvPicPr>
        <p:blipFill>
          <a:blip r:embed="rId4">
            <a:extLst>
              <a:ext uri="{28A0092B-C50C-407E-A947-70E740481C1C}">
                <a14:useLocalDpi xmlns:a14="http://schemas.microsoft.com/office/drawing/2010/main" val="0"/>
              </a:ext>
            </a:extLst>
          </a:blip>
          <a:srcRect t="14410"/>
          <a:stretch>
            <a:fillRect/>
          </a:stretch>
        </p:blipFill>
        <p:spPr bwMode="auto">
          <a:xfrm>
            <a:off x="12700" y="517525"/>
            <a:ext cx="44942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2" name="Picture 8"/>
          <p:cNvPicPr>
            <a:picLocks noChangeAspect="1" noChangeArrowheads="1"/>
          </p:cNvPicPr>
          <p:nvPr/>
        </p:nvPicPr>
        <p:blipFill>
          <a:blip r:embed="rId5">
            <a:extLst>
              <a:ext uri="{28A0092B-C50C-407E-A947-70E740481C1C}">
                <a14:useLocalDpi xmlns:a14="http://schemas.microsoft.com/office/drawing/2010/main" val="0"/>
              </a:ext>
            </a:extLst>
          </a:blip>
          <a:srcRect l="10544" t="14125" r="10919" b="7509"/>
          <a:stretch>
            <a:fillRect/>
          </a:stretch>
        </p:blipFill>
        <p:spPr bwMode="auto">
          <a:xfrm>
            <a:off x="4519613" y="530225"/>
            <a:ext cx="4624387"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863" name="Picture 66" descr="10_09_2007_ 020"/>
          <p:cNvPicPr>
            <a:picLocks noChangeAspect="1" noChangeArrowheads="1"/>
          </p:cNvPicPr>
          <p:nvPr/>
        </p:nvPicPr>
        <p:blipFill>
          <a:blip r:embed="rId6">
            <a:extLst>
              <a:ext uri="{28A0092B-C50C-407E-A947-70E740481C1C}">
                <a14:useLocalDpi xmlns:a14="http://schemas.microsoft.com/office/drawing/2010/main" val="0"/>
              </a:ext>
            </a:extLst>
          </a:blip>
          <a:srcRect b="5962"/>
          <a:stretch>
            <a:fillRect/>
          </a:stretch>
        </p:blipFill>
        <p:spPr bwMode="auto">
          <a:xfrm>
            <a:off x="4600575" y="3668713"/>
            <a:ext cx="4543425"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507906" name="1 Imagen" descr="0801020_05.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2438"/>
            <a:ext cx="7510463"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07" name="Rectangle 44"/>
          <p:cNvSpPr>
            <a:spLocks noChangeArrowheads="1"/>
          </p:cNvSpPr>
          <p:nvPr/>
        </p:nvSpPr>
        <p:spPr bwMode="auto">
          <a:xfrm>
            <a:off x="7553325" y="5572125"/>
            <a:ext cx="7239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it-IT" sz="4000">
              <a:solidFill>
                <a:srgbClr val="0600FF"/>
              </a:solidFill>
            </a:endParaRPr>
          </a:p>
        </p:txBody>
      </p:sp>
      <p:sp>
        <p:nvSpPr>
          <p:cNvPr id="507908" name="Text Box 38"/>
          <p:cNvSpPr txBox="1">
            <a:spLocks noChangeArrowheads="1"/>
          </p:cNvSpPr>
          <p:nvPr/>
        </p:nvSpPr>
        <p:spPr bwMode="auto">
          <a:xfrm>
            <a:off x="-847725" y="3944938"/>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endParaRPr lang="it-IT" sz="1400"/>
          </a:p>
        </p:txBody>
      </p:sp>
      <p:sp>
        <p:nvSpPr>
          <p:cNvPr id="507909" name="Text Box 41"/>
          <p:cNvSpPr txBox="1">
            <a:spLocks noChangeArrowheads="1"/>
          </p:cNvSpPr>
          <p:nvPr/>
        </p:nvSpPr>
        <p:spPr bwMode="auto">
          <a:xfrm>
            <a:off x="127000" y="-11113"/>
            <a:ext cx="5622925"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endParaRPr lang="en-US"/>
          </a:p>
          <a:p>
            <a:endParaRPr lang="en-US"/>
          </a:p>
        </p:txBody>
      </p:sp>
      <p:sp>
        <p:nvSpPr>
          <p:cNvPr id="507910" name="Rectangle 42"/>
          <p:cNvSpPr>
            <a:spLocks noChangeArrowheads="1"/>
          </p:cNvSpPr>
          <p:nvPr/>
        </p:nvSpPr>
        <p:spPr bwMode="auto">
          <a:xfrm>
            <a:off x="0" y="0"/>
            <a:ext cx="711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solidFill>
                  <a:srgbClr val="333399"/>
                </a:solidFill>
              </a:rPr>
              <a:t>R</a:t>
            </a:r>
            <a:r>
              <a:rPr lang="en-GB" sz="2400">
                <a:solidFill>
                  <a:srgbClr val="CC0000"/>
                </a:solidFill>
              </a:rPr>
              <a:t>ing</a:t>
            </a:r>
            <a:r>
              <a:rPr lang="en-GB" sz="2400">
                <a:solidFill>
                  <a:srgbClr val="FF0000"/>
                </a:solidFill>
              </a:rPr>
              <a:t> </a:t>
            </a:r>
            <a:r>
              <a:rPr lang="en-GB" sz="2400">
                <a:solidFill>
                  <a:srgbClr val="333399"/>
                </a:solidFill>
              </a:rPr>
              <a:t>I</a:t>
            </a:r>
            <a:r>
              <a:rPr lang="en-GB" sz="2400">
                <a:solidFill>
                  <a:srgbClr val="CC0000"/>
                </a:solidFill>
              </a:rPr>
              <a:t>maging</a:t>
            </a:r>
            <a:r>
              <a:rPr lang="en-GB" sz="2400">
                <a:solidFill>
                  <a:srgbClr val="FF0000"/>
                </a:solidFill>
              </a:rPr>
              <a:t> </a:t>
            </a:r>
            <a:r>
              <a:rPr lang="en-GB" sz="2400">
                <a:solidFill>
                  <a:srgbClr val="333399"/>
                </a:solidFill>
              </a:rPr>
              <a:t>CH</a:t>
            </a:r>
            <a:r>
              <a:rPr lang="en-GB" sz="2400">
                <a:solidFill>
                  <a:srgbClr val="CC0000"/>
                </a:solidFill>
              </a:rPr>
              <a:t>erenkov</a:t>
            </a:r>
            <a:r>
              <a:rPr lang="en-GB" sz="2400">
                <a:solidFill>
                  <a:srgbClr val="FF0000"/>
                </a:solidFill>
              </a:rPr>
              <a:t> </a:t>
            </a:r>
            <a:r>
              <a:rPr lang="en-GB" sz="2400">
                <a:solidFill>
                  <a:srgbClr val="CC0000"/>
                </a:solidFill>
              </a:rPr>
              <a:t>(</a:t>
            </a:r>
            <a:r>
              <a:rPr lang="en-GB" sz="2400">
                <a:solidFill>
                  <a:srgbClr val="333399"/>
                </a:solidFill>
              </a:rPr>
              <a:t>RICH</a:t>
            </a:r>
            <a:r>
              <a:rPr lang="en-GB" sz="2400">
                <a:solidFill>
                  <a:srgbClr val="CC0000"/>
                </a:solidFill>
              </a:rPr>
              <a:t>)</a:t>
            </a:r>
            <a:endParaRPr lang="es-ES" sz="2400">
              <a:solidFill>
                <a:srgbClr val="CC0000"/>
              </a:solidFill>
            </a:endParaRPr>
          </a:p>
        </p:txBody>
      </p:sp>
      <p:sp>
        <p:nvSpPr>
          <p:cNvPr id="507911" name="Text Box 47"/>
          <p:cNvSpPr txBox="1">
            <a:spLocks noChangeAspect="1" noChangeArrowheads="1"/>
          </p:cNvSpPr>
          <p:nvPr/>
        </p:nvSpPr>
        <p:spPr bwMode="auto">
          <a:xfrm>
            <a:off x="7620000" y="1944688"/>
            <a:ext cx="171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solidFill>
                  <a:srgbClr val="0600FF"/>
                </a:solidFill>
                <a:latin typeface="Comic Sans MS" pitchFamily="66" charset="0"/>
              </a:rPr>
              <a:t>Li</a:t>
            </a:r>
          </a:p>
        </p:txBody>
      </p:sp>
      <p:sp>
        <p:nvSpPr>
          <p:cNvPr id="507912" name="Text Box 48"/>
          <p:cNvSpPr txBox="1">
            <a:spLocks noChangeAspect="1" noChangeArrowheads="1"/>
          </p:cNvSpPr>
          <p:nvPr/>
        </p:nvSpPr>
        <p:spPr bwMode="auto">
          <a:xfrm>
            <a:off x="7659688" y="3290888"/>
            <a:ext cx="127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solidFill>
                  <a:srgbClr val="0600FF"/>
                </a:solidFill>
                <a:latin typeface="Comic Sans MS" pitchFamily="66" charset="0"/>
              </a:rPr>
              <a:t>C</a:t>
            </a:r>
          </a:p>
        </p:txBody>
      </p:sp>
      <p:sp>
        <p:nvSpPr>
          <p:cNvPr id="507913" name="Text Box 49"/>
          <p:cNvSpPr txBox="1">
            <a:spLocks noChangeAspect="1" noChangeArrowheads="1"/>
          </p:cNvSpPr>
          <p:nvPr/>
        </p:nvSpPr>
        <p:spPr bwMode="auto">
          <a:xfrm>
            <a:off x="7662863" y="4598988"/>
            <a:ext cx="1635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solidFill>
                  <a:srgbClr val="0600FF"/>
                </a:solidFill>
                <a:latin typeface="Comic Sans MS" pitchFamily="66" charset="0"/>
              </a:rPr>
              <a:t>O</a:t>
            </a:r>
          </a:p>
        </p:txBody>
      </p:sp>
      <p:sp>
        <p:nvSpPr>
          <p:cNvPr id="507914" name="Text Box 51"/>
          <p:cNvSpPr txBox="1">
            <a:spLocks noChangeAspect="1" noChangeArrowheads="1"/>
          </p:cNvSpPr>
          <p:nvPr/>
        </p:nvSpPr>
        <p:spPr bwMode="auto">
          <a:xfrm>
            <a:off x="7593013" y="573088"/>
            <a:ext cx="273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solidFill>
                  <a:srgbClr val="0600FF"/>
                </a:solidFill>
                <a:latin typeface="Comic Sans MS" pitchFamily="66" charset="0"/>
              </a:rPr>
              <a:t>He</a:t>
            </a:r>
          </a:p>
        </p:txBody>
      </p:sp>
      <p:grpSp>
        <p:nvGrpSpPr>
          <p:cNvPr id="507915" name="Group 11"/>
          <p:cNvGrpSpPr>
            <a:grpSpLocks/>
          </p:cNvGrpSpPr>
          <p:nvPr/>
        </p:nvGrpSpPr>
        <p:grpSpPr bwMode="auto">
          <a:xfrm>
            <a:off x="7931150" y="0"/>
            <a:ext cx="1212850" cy="6858000"/>
            <a:chOff x="4824" y="0"/>
            <a:chExt cx="936" cy="5290"/>
          </a:xfrm>
        </p:grpSpPr>
        <p:pic>
          <p:nvPicPr>
            <p:cNvPr id="507920" name="Picture 44" descr="CherenkovRings"/>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42" y="3120"/>
              <a:ext cx="918"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21" name="Picture 45" descr="CherenkovRings"/>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t="2083"/>
            <a:stretch>
              <a:fillRect/>
            </a:stretch>
          </p:blipFill>
          <p:spPr bwMode="auto">
            <a:xfrm>
              <a:off x="4827" y="2092"/>
              <a:ext cx="933"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22" name="Picture 46" descr="CherenkovRings"/>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t="3102"/>
            <a:stretch>
              <a:fillRect/>
            </a:stretch>
          </p:blipFill>
          <p:spPr bwMode="auto">
            <a:xfrm>
              <a:off x="4838" y="1053"/>
              <a:ext cx="922"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23" name="Picture 50" descr="CherenkovRings"/>
            <p:cNvPicPr>
              <a:picLocks noChangeAspect="1" noChangeArrowheads="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t="3239"/>
            <a:stretch>
              <a:fillRect/>
            </a:stretch>
          </p:blipFill>
          <p:spPr bwMode="auto">
            <a:xfrm>
              <a:off x="4824" y="0"/>
              <a:ext cx="936"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924" name="Picture 52" descr="CherenkovRings"/>
            <p:cNvPicPr>
              <a:picLocks noChangeAspect="1" noChangeArrowheads="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34" y="4185"/>
              <a:ext cx="926"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7916" name="Text Box 53"/>
          <p:cNvSpPr txBox="1">
            <a:spLocks noChangeAspect="1" noChangeArrowheads="1"/>
          </p:cNvSpPr>
          <p:nvPr/>
        </p:nvSpPr>
        <p:spPr bwMode="auto">
          <a:xfrm>
            <a:off x="7585075" y="6034088"/>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GB" sz="1600">
                <a:solidFill>
                  <a:srgbClr val="0600FF"/>
                </a:solidFill>
                <a:latin typeface="Comic Sans MS" pitchFamily="66" charset="0"/>
              </a:rPr>
              <a:t>Ca</a:t>
            </a:r>
          </a:p>
        </p:txBody>
      </p:sp>
      <p:sp>
        <p:nvSpPr>
          <p:cNvPr id="507917" name="Text Box 23"/>
          <p:cNvSpPr txBox="1">
            <a:spLocks noChangeArrowheads="1"/>
          </p:cNvSpPr>
          <p:nvPr/>
        </p:nvSpPr>
        <p:spPr bwMode="auto">
          <a:xfrm>
            <a:off x="6384925" y="0"/>
            <a:ext cx="1573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spcBef>
                <a:spcPct val="50000"/>
              </a:spcBef>
            </a:pPr>
            <a:r>
              <a:rPr lang="en-US">
                <a:solidFill>
                  <a:srgbClr val="0000FF"/>
                </a:solidFill>
              </a:rPr>
              <a:t>160 GV</a:t>
            </a:r>
          </a:p>
        </p:txBody>
      </p:sp>
      <p:sp>
        <p:nvSpPr>
          <p:cNvPr id="507918" name="Text Box 25"/>
          <p:cNvSpPr txBox="1">
            <a:spLocks noChangeArrowheads="1"/>
          </p:cNvSpPr>
          <p:nvPr/>
        </p:nvSpPr>
        <p:spPr bwMode="auto">
          <a:xfrm>
            <a:off x="2320925" y="4090988"/>
            <a:ext cx="288766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lnSpc>
                <a:spcPct val="105000"/>
              </a:lnSpc>
              <a:spcBef>
                <a:spcPct val="50000"/>
              </a:spcBef>
            </a:pPr>
            <a:r>
              <a:rPr lang="en-US" sz="2000">
                <a:solidFill>
                  <a:srgbClr val="FF0000"/>
                </a:solidFill>
              </a:rPr>
              <a:t>10,880 photosensors</a:t>
            </a:r>
            <a:r>
              <a:rPr lang="it-IT" sz="2000">
                <a:solidFill>
                  <a:srgbClr val="0000FF"/>
                </a:solidFill>
                <a:cs typeface="Arial" pitchFamily="34" charset="0"/>
              </a:rPr>
              <a:t/>
            </a:r>
            <a:br>
              <a:rPr lang="it-IT" sz="2000">
                <a:solidFill>
                  <a:srgbClr val="0000FF"/>
                </a:solidFill>
                <a:cs typeface="Arial" pitchFamily="34" charset="0"/>
              </a:rPr>
            </a:br>
            <a:r>
              <a:rPr lang="it-IT" sz="2000">
                <a:solidFill>
                  <a:srgbClr val="FF3300"/>
                </a:solidFill>
                <a:cs typeface="Arial" pitchFamily="34" charset="0"/>
              </a:rPr>
              <a:t>to identify nuclei and their energy</a:t>
            </a:r>
          </a:p>
        </p:txBody>
      </p:sp>
      <p:sp>
        <p:nvSpPr>
          <p:cNvPr id="507919" name="CasellaDiTesto 1"/>
          <p:cNvSpPr txBox="1">
            <a:spLocks noChangeArrowheads="1"/>
          </p:cNvSpPr>
          <p:nvPr/>
        </p:nvSpPr>
        <p:spPr bwMode="auto">
          <a:xfrm>
            <a:off x="101600" y="6261100"/>
            <a:ext cx="763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it-IT" sz="1800"/>
              <a:t>L’</a:t>
            </a:r>
            <a:r>
              <a:rPr lang="it-IT" altLang="ja-JP" sz="1800"/>
              <a:t>ing Laurenti ha diretto la delicatissima costruzione dello Specchio</a:t>
            </a:r>
            <a:endParaRPr lang="it-IT" sz="1800"/>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9954" name="Group 34"/>
          <p:cNvGrpSpPr>
            <a:grpSpLocks/>
          </p:cNvGrpSpPr>
          <p:nvPr/>
        </p:nvGrpSpPr>
        <p:grpSpPr bwMode="auto">
          <a:xfrm>
            <a:off x="122238" y="334963"/>
            <a:ext cx="3781425" cy="3989387"/>
            <a:chOff x="0" y="548"/>
            <a:chExt cx="2382" cy="2513"/>
          </a:xfrm>
        </p:grpSpPr>
        <p:sp>
          <p:nvSpPr>
            <p:cNvPr id="509967" name="Oval 28"/>
            <p:cNvSpPr>
              <a:spLocks noChangeArrowheads="1"/>
            </p:cNvSpPr>
            <p:nvPr/>
          </p:nvSpPr>
          <p:spPr bwMode="auto">
            <a:xfrm>
              <a:off x="1632" y="2316"/>
              <a:ext cx="666" cy="35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s-ES"/>
            </a:p>
          </p:txBody>
        </p:sp>
        <p:pic>
          <p:nvPicPr>
            <p:cNvPr id="509968" name="Picture 31" descr="ecalactivedetectorb"/>
            <p:cNvPicPr>
              <a:picLocks noChangeAspect="1" noChangeArrowheads="1"/>
            </p:cNvPicPr>
            <p:nvPr/>
          </p:nvPicPr>
          <p:blipFill>
            <a:blip r:embed="rId3">
              <a:extLst>
                <a:ext uri="{28A0092B-C50C-407E-A947-70E740481C1C}">
                  <a14:useLocalDpi xmlns:a14="http://schemas.microsoft.com/office/drawing/2010/main" val="0"/>
                </a:ext>
              </a:extLst>
            </a:blip>
            <a:srcRect t="6476" r="51912" b="7782"/>
            <a:stretch>
              <a:fillRect/>
            </a:stretch>
          </p:blipFill>
          <p:spPr bwMode="auto">
            <a:xfrm>
              <a:off x="534" y="1287"/>
              <a:ext cx="1848" cy="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9969" name="Group 32"/>
            <p:cNvGrpSpPr>
              <a:grpSpLocks/>
            </p:cNvGrpSpPr>
            <p:nvPr/>
          </p:nvGrpSpPr>
          <p:grpSpPr bwMode="auto">
            <a:xfrm>
              <a:off x="1248" y="559"/>
              <a:ext cx="432" cy="1440"/>
              <a:chOff x="1440" y="0"/>
              <a:chExt cx="432" cy="2160"/>
            </a:xfrm>
          </p:grpSpPr>
          <p:sp>
            <p:nvSpPr>
              <p:cNvPr id="509977" name="Line 33"/>
              <p:cNvSpPr>
                <a:spLocks noChangeShapeType="1"/>
              </p:cNvSpPr>
              <p:nvPr/>
            </p:nvSpPr>
            <p:spPr bwMode="auto">
              <a:xfrm>
                <a:off x="1488" y="0"/>
                <a:ext cx="96" cy="1056"/>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78" name="Line 34"/>
              <p:cNvSpPr>
                <a:spLocks noChangeShapeType="1"/>
              </p:cNvSpPr>
              <p:nvPr/>
            </p:nvSpPr>
            <p:spPr bwMode="auto">
              <a:xfrm flipH="1">
                <a:off x="1536" y="1104"/>
                <a:ext cx="48" cy="1056"/>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79" name="Line 35"/>
              <p:cNvSpPr>
                <a:spLocks noChangeShapeType="1"/>
              </p:cNvSpPr>
              <p:nvPr/>
            </p:nvSpPr>
            <p:spPr bwMode="auto">
              <a:xfrm>
                <a:off x="1584" y="1200"/>
                <a:ext cx="192" cy="96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0" name="Line 36"/>
              <p:cNvSpPr>
                <a:spLocks noChangeShapeType="1"/>
              </p:cNvSpPr>
              <p:nvPr/>
            </p:nvSpPr>
            <p:spPr bwMode="auto">
              <a:xfrm>
                <a:off x="1584" y="1152"/>
                <a:ext cx="48" cy="1008"/>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1" name="Line 37"/>
              <p:cNvSpPr>
                <a:spLocks noChangeShapeType="1"/>
              </p:cNvSpPr>
              <p:nvPr/>
            </p:nvSpPr>
            <p:spPr bwMode="auto">
              <a:xfrm>
                <a:off x="1584" y="1200"/>
                <a:ext cx="288" cy="96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2" name="Line 38"/>
              <p:cNvSpPr>
                <a:spLocks noChangeShapeType="1"/>
              </p:cNvSpPr>
              <p:nvPr/>
            </p:nvSpPr>
            <p:spPr bwMode="auto">
              <a:xfrm flipH="1">
                <a:off x="1440" y="1248"/>
                <a:ext cx="144" cy="864"/>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3" name="Line 39"/>
              <p:cNvSpPr>
                <a:spLocks noChangeShapeType="1"/>
              </p:cNvSpPr>
              <p:nvPr/>
            </p:nvSpPr>
            <p:spPr bwMode="auto">
              <a:xfrm>
                <a:off x="1584" y="1200"/>
                <a:ext cx="240" cy="432"/>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4" name="Line 40"/>
              <p:cNvSpPr>
                <a:spLocks noChangeShapeType="1"/>
              </p:cNvSpPr>
              <p:nvPr/>
            </p:nvSpPr>
            <p:spPr bwMode="auto">
              <a:xfrm>
                <a:off x="1584" y="1248"/>
                <a:ext cx="288" cy="624"/>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509985" name="Line 41"/>
              <p:cNvSpPr>
                <a:spLocks noChangeShapeType="1"/>
              </p:cNvSpPr>
              <p:nvPr/>
            </p:nvSpPr>
            <p:spPr bwMode="auto">
              <a:xfrm>
                <a:off x="1584" y="1056"/>
                <a:ext cx="96" cy="1056"/>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grpSp>
        <p:sp>
          <p:nvSpPr>
            <p:cNvPr id="509970" name="Text Box 42"/>
            <p:cNvSpPr txBox="1">
              <a:spLocks noChangeArrowheads="1"/>
            </p:cNvSpPr>
            <p:nvPr/>
          </p:nvSpPr>
          <p:spPr bwMode="auto">
            <a:xfrm>
              <a:off x="1130" y="1135"/>
              <a:ext cx="2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sz="2000" b="0">
                  <a:solidFill>
                    <a:srgbClr val="CC0099"/>
                  </a:solidFill>
                </a:rPr>
                <a:t>e</a:t>
              </a:r>
              <a:r>
                <a:rPr lang="en-US" sz="2000" b="0" baseline="30000">
                  <a:solidFill>
                    <a:srgbClr val="CC0099"/>
                  </a:solidFill>
                  <a:sym typeface="Symbol" pitchFamily="18" charset="2"/>
                </a:rPr>
                <a:t></a:t>
              </a:r>
              <a:endParaRPr lang="en-US" sz="2000" b="0">
                <a:solidFill>
                  <a:srgbClr val="CC0099"/>
                </a:solidFill>
              </a:endParaRPr>
            </a:p>
          </p:txBody>
        </p:sp>
        <p:sp>
          <p:nvSpPr>
            <p:cNvPr id="509971" name="Text Box 43"/>
            <p:cNvSpPr txBox="1">
              <a:spLocks noChangeArrowheads="1"/>
            </p:cNvSpPr>
            <p:nvPr/>
          </p:nvSpPr>
          <p:spPr bwMode="auto">
            <a:xfrm>
              <a:off x="0" y="1285"/>
              <a:ext cx="81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it-IT" sz="2400" b="0">
                  <a:solidFill>
                    <a:srgbClr val="CC0099"/>
                  </a:solidFill>
                  <a:latin typeface="Times New Roman" pitchFamily="18" charset="0"/>
                </a:rPr>
                <a:t>Lead foil</a:t>
              </a:r>
            </a:p>
            <a:p>
              <a:pPr eaLnBrk="1" hangingPunct="1"/>
              <a:r>
                <a:rPr lang="it-IT" sz="2400" b="0">
                  <a:solidFill>
                    <a:srgbClr val="CC0099"/>
                  </a:solidFill>
                  <a:latin typeface="Times New Roman" pitchFamily="18" charset="0"/>
                </a:rPr>
                <a:t>(1mm)</a:t>
              </a:r>
              <a:endParaRPr lang="en-GB" sz="2400" b="0">
                <a:solidFill>
                  <a:srgbClr val="CC0099"/>
                </a:solidFill>
                <a:latin typeface="Times New Roman" pitchFamily="18" charset="0"/>
              </a:endParaRPr>
            </a:p>
          </p:txBody>
        </p:sp>
        <p:sp>
          <p:nvSpPr>
            <p:cNvPr id="509972" name="Line 44"/>
            <p:cNvSpPr>
              <a:spLocks noChangeShapeType="1"/>
            </p:cNvSpPr>
            <p:nvPr/>
          </p:nvSpPr>
          <p:spPr bwMode="auto">
            <a:xfrm>
              <a:off x="672" y="1573"/>
              <a:ext cx="384" cy="48"/>
            </a:xfrm>
            <a:prstGeom prst="line">
              <a:avLst/>
            </a:prstGeom>
            <a:noFill/>
            <a:ln w="19050">
              <a:solidFill>
                <a:srgbClr val="FF66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9973" name="Text Box 45"/>
            <p:cNvSpPr txBox="1">
              <a:spLocks noChangeArrowheads="1"/>
            </p:cNvSpPr>
            <p:nvPr/>
          </p:nvSpPr>
          <p:spPr bwMode="auto">
            <a:xfrm>
              <a:off x="30" y="2463"/>
              <a:ext cx="73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eaLnBrk="1" hangingPunct="1"/>
              <a:r>
                <a:rPr lang="it-IT" sz="2400" b="0">
                  <a:solidFill>
                    <a:srgbClr val="CC0099"/>
                  </a:solidFill>
                  <a:latin typeface="Times New Roman" pitchFamily="18" charset="0"/>
                </a:rPr>
                <a:t>Fibers</a:t>
              </a:r>
            </a:p>
            <a:p>
              <a:pPr eaLnBrk="1" hangingPunct="1"/>
              <a:r>
                <a:rPr lang="it-IT" sz="2400" b="0">
                  <a:solidFill>
                    <a:srgbClr val="CC0099"/>
                  </a:solidFill>
                  <a:latin typeface="Times New Roman" pitchFamily="18" charset="0"/>
                </a:rPr>
                <a:t>(</a:t>
              </a:r>
              <a:r>
                <a:rPr lang="it-IT" sz="2400" b="0">
                  <a:solidFill>
                    <a:srgbClr val="CC0099"/>
                  </a:solidFill>
                  <a:latin typeface="Times New Roman" pitchFamily="18" charset="0"/>
                  <a:sym typeface="Symbol" pitchFamily="18" charset="2"/>
                </a:rPr>
                <a:t></a:t>
              </a:r>
              <a:r>
                <a:rPr lang="it-IT" sz="2400" b="0">
                  <a:solidFill>
                    <a:srgbClr val="CC0099"/>
                  </a:solidFill>
                  <a:latin typeface="Times New Roman" pitchFamily="18" charset="0"/>
                </a:rPr>
                <a:t>1mm)</a:t>
              </a:r>
              <a:endParaRPr lang="en-GB" sz="2400" b="0">
                <a:solidFill>
                  <a:srgbClr val="CC0099"/>
                </a:solidFill>
                <a:latin typeface="Times New Roman" pitchFamily="18" charset="0"/>
              </a:endParaRPr>
            </a:p>
          </p:txBody>
        </p:sp>
        <p:sp>
          <p:nvSpPr>
            <p:cNvPr id="509974" name="Line 46"/>
            <p:cNvSpPr>
              <a:spLocks noChangeShapeType="1"/>
            </p:cNvSpPr>
            <p:nvPr/>
          </p:nvSpPr>
          <p:spPr bwMode="auto">
            <a:xfrm flipV="1">
              <a:off x="576" y="2245"/>
              <a:ext cx="288" cy="432"/>
            </a:xfrm>
            <a:prstGeom prst="line">
              <a:avLst/>
            </a:prstGeom>
            <a:noFill/>
            <a:ln w="19050">
              <a:solidFill>
                <a:srgbClr val="FF66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9975" name="Line 47"/>
            <p:cNvSpPr>
              <a:spLocks noChangeShapeType="1"/>
            </p:cNvSpPr>
            <p:nvPr/>
          </p:nvSpPr>
          <p:spPr bwMode="auto">
            <a:xfrm flipV="1">
              <a:off x="576" y="1717"/>
              <a:ext cx="1200" cy="1056"/>
            </a:xfrm>
            <a:prstGeom prst="line">
              <a:avLst/>
            </a:prstGeom>
            <a:noFill/>
            <a:ln w="19050">
              <a:solidFill>
                <a:srgbClr val="FF6699"/>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9976" name="Rectangle 33"/>
            <p:cNvSpPr>
              <a:spLocks noChangeArrowheads="1"/>
            </p:cNvSpPr>
            <p:nvPr/>
          </p:nvSpPr>
          <p:spPr bwMode="auto">
            <a:xfrm>
              <a:off x="744" y="548"/>
              <a:ext cx="998" cy="3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p>
          </p:txBody>
        </p:sp>
      </p:grpSp>
      <p:sp>
        <p:nvSpPr>
          <p:cNvPr id="509955" name="Text Box 10"/>
          <p:cNvSpPr txBox="1">
            <a:spLocks noChangeArrowheads="1"/>
          </p:cNvSpPr>
          <p:nvPr/>
        </p:nvSpPr>
        <p:spPr bwMode="auto">
          <a:xfrm>
            <a:off x="3560763" y="0"/>
            <a:ext cx="5583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it-IT">
                <a:solidFill>
                  <a:srgbClr val="0000CC"/>
                </a:solidFill>
              </a:rPr>
              <a:t>Calorimeter (ECAL)</a:t>
            </a:r>
          </a:p>
        </p:txBody>
      </p:sp>
      <p:sp>
        <p:nvSpPr>
          <p:cNvPr id="509956" name="Text Box 26"/>
          <p:cNvSpPr txBox="1">
            <a:spLocks noChangeArrowheads="1"/>
          </p:cNvSpPr>
          <p:nvPr/>
        </p:nvSpPr>
        <p:spPr bwMode="auto">
          <a:xfrm>
            <a:off x="3681413" y="512763"/>
            <a:ext cx="54625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eaLnBrk="1" hangingPunct="1"/>
            <a:r>
              <a:rPr lang="it-IT" sz="1600">
                <a:solidFill>
                  <a:srgbClr val="0000FF"/>
                </a:solidFill>
              </a:rPr>
              <a:t>A precision, 3-D measurement of the directions and energies of light rays and electrons </a:t>
            </a:r>
          </a:p>
          <a:p>
            <a:pPr algn="ctr" eaLnBrk="1" hangingPunct="1"/>
            <a:r>
              <a:rPr lang="it-IT" sz="1600">
                <a:solidFill>
                  <a:srgbClr val="0000FF"/>
                </a:solidFill>
              </a:rPr>
              <a:t>up to 1 TeV</a:t>
            </a:r>
          </a:p>
        </p:txBody>
      </p:sp>
      <p:pic>
        <p:nvPicPr>
          <p:cNvPr id="509957" name="Picture 21" descr="077y01K181c_183y2K087Ecal"/>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t="41542" b="7912"/>
          <a:stretch>
            <a:fillRect/>
          </a:stretch>
        </p:blipFill>
        <p:spPr bwMode="auto">
          <a:xfrm>
            <a:off x="4348163" y="1366838"/>
            <a:ext cx="410686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9958" name="Group 41"/>
          <p:cNvGrpSpPr>
            <a:grpSpLocks/>
          </p:cNvGrpSpPr>
          <p:nvPr/>
        </p:nvGrpSpPr>
        <p:grpSpPr bwMode="auto">
          <a:xfrm>
            <a:off x="1249363" y="3363913"/>
            <a:ext cx="3116262" cy="808037"/>
            <a:chOff x="787" y="2119"/>
            <a:chExt cx="1963" cy="509"/>
          </a:xfrm>
        </p:grpSpPr>
        <p:sp>
          <p:nvSpPr>
            <p:cNvPr id="509964" name="Rectangle 38"/>
            <p:cNvSpPr>
              <a:spLocks noChangeArrowheads="1"/>
            </p:cNvSpPr>
            <p:nvPr/>
          </p:nvSpPr>
          <p:spPr bwMode="auto">
            <a:xfrm rot="-1429816">
              <a:off x="1445" y="2119"/>
              <a:ext cx="1305" cy="5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p>
          </p:txBody>
        </p:sp>
        <p:sp>
          <p:nvSpPr>
            <p:cNvPr id="509965" name="Rectangle 39"/>
            <p:cNvSpPr>
              <a:spLocks noChangeArrowheads="1"/>
            </p:cNvSpPr>
            <p:nvPr/>
          </p:nvSpPr>
          <p:spPr bwMode="auto">
            <a:xfrm rot="1293188">
              <a:off x="890" y="2319"/>
              <a:ext cx="534" cy="2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p>
          </p:txBody>
        </p:sp>
        <p:sp>
          <p:nvSpPr>
            <p:cNvPr id="509966" name="Rectangle 40"/>
            <p:cNvSpPr>
              <a:spLocks noChangeArrowheads="1"/>
            </p:cNvSpPr>
            <p:nvPr/>
          </p:nvSpPr>
          <p:spPr bwMode="auto">
            <a:xfrm rot="2867556">
              <a:off x="734" y="2371"/>
              <a:ext cx="238" cy="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s-ES"/>
            </a:p>
          </p:txBody>
        </p:sp>
      </p:grpSp>
      <p:pic>
        <p:nvPicPr>
          <p:cNvPr id="509959" name="Picture 63" descr="pank1"/>
          <p:cNvPicPr>
            <a:picLocks noChangeAspect="1" noChangeArrowheads="1"/>
          </p:cNvPicPr>
          <p:nvPr/>
        </p:nvPicPr>
        <p:blipFill>
          <a:blip r:embed="rId5">
            <a:extLst>
              <a:ext uri="{28A0092B-C50C-407E-A947-70E740481C1C}">
                <a14:useLocalDpi xmlns:a14="http://schemas.microsoft.com/office/drawing/2010/main" val="0"/>
              </a:ext>
            </a:extLst>
          </a:blip>
          <a:srcRect t="14839" b="8119"/>
          <a:stretch>
            <a:fillRect/>
          </a:stretch>
        </p:blipFill>
        <p:spPr bwMode="auto">
          <a:xfrm>
            <a:off x="3300413" y="3863975"/>
            <a:ext cx="584358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60" name="Text Box 22"/>
          <p:cNvSpPr txBox="1">
            <a:spLocks noChangeArrowheads="1"/>
          </p:cNvSpPr>
          <p:nvPr/>
        </p:nvSpPr>
        <p:spPr bwMode="auto">
          <a:xfrm>
            <a:off x="3729038" y="2824163"/>
            <a:ext cx="54149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pPr algn="ctr">
              <a:lnSpc>
                <a:spcPct val="110000"/>
              </a:lnSpc>
            </a:pPr>
            <a:r>
              <a:rPr lang="en-US" sz="1800">
                <a:solidFill>
                  <a:srgbClr val="0000FF"/>
                </a:solidFill>
              </a:rPr>
              <a:t>50,000 fibers, </a:t>
            </a:r>
            <a:r>
              <a:rPr lang="en-US" sz="1800">
                <a:solidFill>
                  <a:srgbClr val="0000FF"/>
                </a:solidFill>
                <a:latin typeface="Symbol" pitchFamily="18" charset="2"/>
              </a:rPr>
              <a:t>f = 1 </a:t>
            </a:r>
            <a:r>
              <a:rPr lang="en-US" sz="1800">
                <a:solidFill>
                  <a:srgbClr val="0000FF"/>
                </a:solidFill>
              </a:rPr>
              <a:t>mm </a:t>
            </a:r>
            <a:br>
              <a:rPr lang="en-US" sz="1800">
                <a:solidFill>
                  <a:srgbClr val="0000FF"/>
                </a:solidFill>
              </a:rPr>
            </a:br>
            <a:r>
              <a:rPr lang="en-US" sz="1800">
                <a:solidFill>
                  <a:srgbClr val="0000FF"/>
                </a:solidFill>
              </a:rPr>
              <a:t>distributed uniformly Inside 600 kg of lead</a:t>
            </a:r>
          </a:p>
          <a:p>
            <a:pPr algn="ctr">
              <a:lnSpc>
                <a:spcPct val="110000"/>
              </a:lnSpc>
            </a:pPr>
            <a:r>
              <a:rPr lang="en-GB" sz="1800">
                <a:solidFill>
                  <a:srgbClr val="0000FF"/>
                </a:solidFill>
              </a:rPr>
              <a:t>Total 17 X</a:t>
            </a:r>
            <a:r>
              <a:rPr lang="en-GB" sz="1400">
                <a:solidFill>
                  <a:srgbClr val="0000FF"/>
                </a:solidFill>
              </a:rPr>
              <a:t>0</a:t>
            </a:r>
            <a:endParaRPr lang="en-US" sz="1400">
              <a:solidFill>
                <a:srgbClr val="0000FF"/>
              </a:solidFill>
            </a:endParaRPr>
          </a:p>
        </p:txBody>
      </p:sp>
      <p:pic>
        <p:nvPicPr>
          <p:cNvPr id="509961" name="Picture 5" descr="pos10G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75" y="4699000"/>
            <a:ext cx="22875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62" name="Line 7"/>
          <p:cNvSpPr>
            <a:spLocks noChangeShapeType="1"/>
          </p:cNvSpPr>
          <p:nvPr/>
        </p:nvSpPr>
        <p:spPr bwMode="auto">
          <a:xfrm>
            <a:off x="1558925" y="4343400"/>
            <a:ext cx="0" cy="3397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09963" name="Text Box 9"/>
          <p:cNvSpPr txBox="1">
            <a:spLocks noChangeArrowheads="1"/>
          </p:cNvSpPr>
          <p:nvPr/>
        </p:nvSpPr>
        <p:spPr bwMode="auto">
          <a:xfrm>
            <a:off x="1666875" y="4303713"/>
            <a:ext cx="795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FF0C0F"/>
                </a:solidFill>
                <a:latin typeface="Arial" pitchFamily="34" charset="0"/>
                <a:ea typeface="ＭＳ Ｐゴシック" pitchFamily="34" charset="-128"/>
              </a:defRPr>
            </a:lvl1pPr>
            <a:lvl2pPr marL="37931725" indent="-37474525">
              <a:defRPr sz="2800" b="1">
                <a:solidFill>
                  <a:srgbClr val="FF0C0F"/>
                </a:solidFill>
                <a:latin typeface="Arial" pitchFamily="34" charset="0"/>
                <a:ea typeface="ＭＳ Ｐゴシック" pitchFamily="34" charset="-128"/>
              </a:defRPr>
            </a:lvl2pPr>
            <a:lvl3pPr>
              <a:defRPr sz="2800" b="1">
                <a:solidFill>
                  <a:srgbClr val="FF0C0F"/>
                </a:solidFill>
                <a:latin typeface="Arial" pitchFamily="34" charset="0"/>
                <a:ea typeface="ＭＳ Ｐゴシック" pitchFamily="34" charset="-128"/>
              </a:defRPr>
            </a:lvl3pPr>
            <a:lvl4pPr>
              <a:defRPr sz="2800" b="1">
                <a:solidFill>
                  <a:srgbClr val="FF0C0F"/>
                </a:solidFill>
                <a:latin typeface="Arial" pitchFamily="34" charset="0"/>
                <a:ea typeface="ＭＳ Ｐゴシック" pitchFamily="34" charset="-128"/>
              </a:defRPr>
            </a:lvl4pPr>
            <a:lvl5pPr>
              <a:defRPr sz="2800" b="1">
                <a:solidFill>
                  <a:srgbClr val="FF0C0F"/>
                </a:solidFill>
                <a:latin typeface="Arial" pitchFamily="34" charset="0"/>
                <a:ea typeface="ＭＳ Ｐゴシック" pitchFamily="34" charset="-128"/>
              </a:defRPr>
            </a:lvl5pPr>
            <a:lvl6pPr marL="457200" eaLnBrk="0" fontAlgn="base" hangingPunct="0">
              <a:spcBef>
                <a:spcPct val="0"/>
              </a:spcBef>
              <a:spcAft>
                <a:spcPct val="0"/>
              </a:spcAft>
              <a:defRPr sz="2800" b="1">
                <a:solidFill>
                  <a:srgbClr val="FF0C0F"/>
                </a:solidFill>
                <a:latin typeface="Arial" pitchFamily="34" charset="0"/>
                <a:ea typeface="ＭＳ Ｐゴシック" pitchFamily="34" charset="-128"/>
              </a:defRPr>
            </a:lvl6pPr>
            <a:lvl7pPr marL="914400" eaLnBrk="0" fontAlgn="base" hangingPunct="0">
              <a:spcBef>
                <a:spcPct val="0"/>
              </a:spcBef>
              <a:spcAft>
                <a:spcPct val="0"/>
              </a:spcAft>
              <a:defRPr sz="2800" b="1">
                <a:solidFill>
                  <a:srgbClr val="FF0C0F"/>
                </a:solidFill>
                <a:latin typeface="Arial" pitchFamily="34" charset="0"/>
                <a:ea typeface="ＭＳ Ｐゴシック" pitchFamily="34" charset="-128"/>
              </a:defRPr>
            </a:lvl7pPr>
            <a:lvl8pPr marL="1371600" eaLnBrk="0" fontAlgn="base" hangingPunct="0">
              <a:spcBef>
                <a:spcPct val="0"/>
              </a:spcBef>
              <a:spcAft>
                <a:spcPct val="0"/>
              </a:spcAft>
              <a:defRPr sz="2800" b="1">
                <a:solidFill>
                  <a:srgbClr val="FF0C0F"/>
                </a:solidFill>
                <a:latin typeface="Arial" pitchFamily="34" charset="0"/>
                <a:ea typeface="ＭＳ Ｐゴシック" pitchFamily="34" charset="-128"/>
              </a:defRPr>
            </a:lvl8pPr>
            <a:lvl9pPr marL="1828800" eaLnBrk="0" fontAlgn="base" hangingPunct="0">
              <a:spcBef>
                <a:spcPct val="0"/>
              </a:spcBef>
              <a:spcAft>
                <a:spcPct val="0"/>
              </a:spcAft>
              <a:defRPr sz="2800" b="1">
                <a:solidFill>
                  <a:srgbClr val="FF0C0F"/>
                </a:solidFill>
                <a:latin typeface="Arial" pitchFamily="34" charset="0"/>
                <a:ea typeface="ＭＳ Ｐゴシック" pitchFamily="34" charset="-128"/>
              </a:defRPr>
            </a:lvl9pPr>
          </a:lstStyle>
          <a:p>
            <a:r>
              <a:rPr lang="en-US" altLang="zh-CN" sz="1800">
                <a:solidFill>
                  <a:srgbClr val="FF0000"/>
                </a:solidFill>
                <a:latin typeface="Times New Roman" pitchFamily="18" charset="0"/>
                <a:ea typeface="SimSun" pitchFamily="2" charset="-122"/>
              </a:rPr>
              <a:t>e</a:t>
            </a:r>
            <a:endParaRPr lang="en-US" altLang="zh-CN" sz="1800">
              <a:solidFill>
                <a:srgbClr val="FF0000"/>
              </a:solidFill>
              <a:latin typeface="Times New Roman" pitchFamily="18" charset="0"/>
              <a:ea typeface="SimSun" pitchFamily="2" charset="-122"/>
              <a:sym typeface="Symbol" pitchFamily="18" charset="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4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1_Blank Presentation">
  <a:themeElements>
    <a:clrScheme name="2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iseño predeterminado">
  <a:themeElements>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iseño predeterminad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rgbClr val="FF0C0F"/>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rgbClr val="FF0C0F"/>
            </a:solidFill>
            <a:effectLst/>
            <a:latin typeface="Arial" charset="0"/>
            <a:ea typeface="ＭＳ Ｐゴシック" pitchFamily="34"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Whirlpool">
  <a:themeElements>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2_Whirlpool">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Whirlpool">
  <a:themeElements>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2_Whirlpoo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2_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Blank Presentation">
  <a:themeElements>
    <a:clrScheme name="2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7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PMingLiU"/>
        <a:cs typeface="PMingLiU"/>
      </a:majorFont>
      <a:minorFont>
        <a:latin typeface="Arial"/>
        <a:ea typeface="PMingLiU"/>
        <a:cs typeface="PMingLiU"/>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2_Blank Presentation">
  <a:themeElements>
    <a:clrScheme name="6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0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0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0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0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0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0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0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0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0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0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0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0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0_Blank Presentation">
  <a:themeElements>
    <a:clrScheme name="6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0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0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0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0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0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0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0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0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0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0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0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0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5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0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0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0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0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0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0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0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0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0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0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0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0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0_Blank Presentation">
  <a:themeElements>
    <a:clrScheme name="4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_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5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4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3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54243</TotalTime>
  <Words>2638</Words>
  <Application>Microsoft Office PowerPoint</Application>
  <PresentationFormat>Presentazione su schermo (4:3)</PresentationFormat>
  <Paragraphs>618</Paragraphs>
  <Slides>65</Slides>
  <Notes>26</Notes>
  <HiddenSlides>0</HiddenSlides>
  <MMClips>0</MMClips>
  <ScaleCrop>false</ScaleCrop>
  <HeadingPairs>
    <vt:vector size="6" baseType="variant">
      <vt:variant>
        <vt:lpstr>Tema</vt:lpstr>
      </vt:variant>
      <vt:variant>
        <vt:i4>36</vt:i4>
      </vt:variant>
      <vt:variant>
        <vt:lpstr>Server OLE incorporati</vt:lpstr>
      </vt:variant>
      <vt:variant>
        <vt:i4>3</vt:i4>
      </vt:variant>
      <vt:variant>
        <vt:lpstr>Titoli diapositive</vt:lpstr>
      </vt:variant>
      <vt:variant>
        <vt:i4>65</vt:i4>
      </vt:variant>
    </vt:vector>
  </HeadingPairs>
  <TitlesOfParts>
    <vt:vector size="104" baseType="lpstr">
      <vt:lpstr>4_Diseño predeterminado</vt:lpstr>
      <vt:lpstr>9_Office Theme</vt:lpstr>
      <vt:lpstr>預設簡報設計</vt:lpstr>
      <vt:lpstr>60_Blank Presentation</vt:lpstr>
      <vt:lpstr>17_Default Design</vt:lpstr>
      <vt:lpstr>50_Blank Presentation</vt:lpstr>
      <vt:lpstr>20_Default Design</vt:lpstr>
      <vt:lpstr>Default Design</vt:lpstr>
      <vt:lpstr>40_Blank Presentation</vt:lpstr>
      <vt:lpstr>13_Office Theme</vt:lpstr>
      <vt:lpstr>Struttura predefinita</vt:lpstr>
      <vt:lpstr>44_Default Design</vt:lpstr>
      <vt:lpstr>8_Office Theme</vt:lpstr>
      <vt:lpstr>7_Default Design</vt:lpstr>
      <vt:lpstr>4_Default Design</vt:lpstr>
      <vt:lpstr>1_Office Theme</vt:lpstr>
      <vt:lpstr>21_Office Theme</vt:lpstr>
      <vt:lpstr>24_Office Theme</vt:lpstr>
      <vt:lpstr>21_Blank Presentation</vt:lpstr>
      <vt:lpstr>9_Diseño predeterminado</vt:lpstr>
      <vt:lpstr>9_Default Design</vt:lpstr>
      <vt:lpstr>2_Blank Presentation</vt:lpstr>
      <vt:lpstr>2_Whirlpool</vt:lpstr>
      <vt:lpstr>3_Whirlpool</vt:lpstr>
      <vt:lpstr>22_Blank Presentation</vt:lpstr>
      <vt:lpstr>23_Office Theme</vt:lpstr>
      <vt:lpstr>31_Office Theme</vt:lpstr>
      <vt:lpstr>32_Office Theme</vt:lpstr>
      <vt:lpstr>27_Default Design</vt:lpstr>
      <vt:lpstr>4_Office Theme</vt:lpstr>
      <vt:lpstr>12_Office Theme</vt:lpstr>
      <vt:lpstr>15_Office Theme</vt:lpstr>
      <vt:lpstr>34_Office Theme</vt:lpstr>
      <vt:lpstr>10_Office Theme</vt:lpstr>
      <vt:lpstr>Office Theme</vt:lpstr>
      <vt:lpstr>62_Blank Presentation</vt:lpstr>
      <vt:lpstr>Picture</vt:lpstr>
      <vt:lpstr>Slide</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Bologna INFN&amp;University group work in AMS</vt:lpstr>
      <vt:lpstr>Presentazione standard di PowerPoint</vt:lpstr>
      <vt:lpstr>Presentazione standard di PowerPoint</vt:lpstr>
      <vt:lpstr>The TOF system for the precursor mission AMS-01 was assembled in Bologna in less than 2 years</vt:lpstr>
      <vt:lpstr>Principle of the measurement</vt:lpstr>
      <vt:lpstr>The TOF Apparatus</vt:lpstr>
      <vt:lpstr>Read-out electronics</vt:lpstr>
      <vt:lpstr>Counter calibration with cosmic rays</vt:lpstr>
      <vt:lpstr>Lower TOF assembly - Plane 3</vt:lpstr>
      <vt:lpstr>Full Thermal Vacuum &amp; Vibration Tests</vt:lpstr>
      <vt:lpstr>The thermo-vacuum and vibration tests team in Terni 2005</vt:lpstr>
      <vt:lpstr>Detector integration</vt:lpstr>
      <vt:lpstr>Mounting TOF in the AMS Clean Room at CERN 2007</vt:lpstr>
      <vt:lpstr>Presentazione standard di PowerPoint</vt:lpstr>
      <vt:lpstr>Presentazione standard di PowerPoint</vt:lpstr>
      <vt:lpstr>Presentazione standard di PowerPoint</vt:lpstr>
      <vt:lpstr>Presentazione standard di PowerPoint</vt:lpstr>
      <vt:lpstr>26 august 2010 - from Geneva to NASA JFK on the biggest             USA Cargo C5 Galaxy</vt:lpstr>
      <vt:lpstr>Presentazione standard di PowerPoint</vt:lpstr>
      <vt:lpstr>Presentazione standard di PowerPoint</vt:lpstr>
      <vt:lpstr>Presentazione standard di PowerPoint</vt:lpstr>
      <vt:lpstr>Finally AMS-02 in space! 16 may 2011 in Bologna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First Analysis from AMS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Analysis strategy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Next papers expected for the summar conferences</vt:lpstr>
      <vt:lpstr>Presentazione standard di PowerPoint</vt:lpstr>
      <vt:lpstr>Many thanks to  all AMS-Bologna TOF people wherever they are. </vt:lpstr>
      <vt:lpstr>We want to quote all of them</vt:lpstr>
    </vt:vector>
  </TitlesOfParts>
  <Company>cern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yvette cern</dc:creator>
  <cp:lastModifiedBy>nic</cp:lastModifiedBy>
  <cp:revision>2461</cp:revision>
  <cp:lastPrinted>2010-03-15T08:22:17Z</cp:lastPrinted>
  <dcterms:created xsi:type="dcterms:W3CDTF">2013-05-06T09:28:39Z</dcterms:created>
  <dcterms:modified xsi:type="dcterms:W3CDTF">2013-05-09T10:12:24Z</dcterms:modified>
</cp:coreProperties>
</file>